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embedTrueTypeFonts="1" autoCompressPictures="0">
  <p:sldMasterIdLst>
    <p:sldMasterId id="2147485323" r:id="rId1"/>
  </p:sldMasterIdLst>
  <p:sldIdLst>
    <p:sldId id="256" r:id="rId2"/>
    <p:sldId id="258" r:id="rId3"/>
    <p:sldId id="264" r:id="rId4"/>
    <p:sldId id="257" r:id="rId5"/>
    <p:sldId id="259" r:id="rId6"/>
    <p:sldId id="260" r:id="rId7"/>
    <p:sldId id="262" r:id="rId8"/>
    <p:sldId id="266" r:id="rId9"/>
    <p:sldId id="274" r:id="rId10"/>
    <p:sldId id="275" r:id="rId11"/>
    <p:sldId id="276" r:id="rId12"/>
  </p:sldIdLst>
  <p:sldSz cx="12192000" cy="6858000"/>
  <p:notesSz cx="9236075" cy="6950075"/>
  <p:embeddedFontLst>
    <p:embeddedFont>
      <p:font typeface="Trebuchet MS" panose="020B0703020202090204" pitchFamily="34" charset="0"/>
      <p:regular r:id="rId13"/>
      <p:bold r:id="rId14"/>
      <p:italic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216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55"/>
    <p:restoredTop sz="94567"/>
  </p:normalViewPr>
  <p:slideViewPr>
    <p:cSldViewPr snapToGrid="0" snapToObjects="1">
      <p:cViewPr varScale="1">
        <p:scale>
          <a:sx n="140" d="100"/>
          <a:sy n="140" d="100"/>
        </p:scale>
        <p:origin x="344" y="192"/>
      </p:cViewPr>
      <p:guideLst>
        <p:guide pos="3840"/>
        <p:guide orient="horz" pos="2166"/>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10.tiff>
</file>

<file path=ppt/media/image2.png>
</file>

<file path=ppt/media/image3.jpeg>
</file>

<file path=ppt/media/image4.png>
</file>

<file path=ppt/media/image5.png>
</file>

<file path=ppt/media/image6.jpeg>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tags" Target="../tags/tag3.xml"/><Relationship Id="rId7" Type="http://schemas.openxmlformats.org/officeDocument/2006/relationships/image" Target="../media/image2.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19.xml"/><Relationship Id="rId7" Type="http://schemas.openxmlformats.org/officeDocument/2006/relationships/image" Target="../media/image5.png"/><Relationship Id="rId2" Type="http://schemas.openxmlformats.org/officeDocument/2006/relationships/tags" Target="../tags/tag18.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21.xml"/><Relationship Id="rId7" Type="http://schemas.openxmlformats.org/officeDocument/2006/relationships/image" Target="../media/image4.png"/><Relationship Id="rId2" Type="http://schemas.openxmlformats.org/officeDocument/2006/relationships/tags" Target="../tags/tag20.xml"/><Relationship Id="rId1" Type="http://schemas.openxmlformats.org/officeDocument/2006/relationships/vmlDrawing" Target="../drawings/vmlDrawing11.vml"/><Relationship Id="rId6" Type="http://schemas.openxmlformats.org/officeDocument/2006/relationships/image" Target="../media/image1.emf"/><Relationship Id="rId5" Type="http://schemas.openxmlformats.org/officeDocument/2006/relationships/oleObject" Target="../embeddings/oleObject11.bin"/><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image" Target="../media/image4.png"/><Relationship Id="rId2" Type="http://schemas.openxmlformats.org/officeDocument/2006/relationships/tags" Target="../tags/tag22.xml"/><Relationship Id="rId1" Type="http://schemas.openxmlformats.org/officeDocument/2006/relationships/vmlDrawing" Target="../drawings/vmlDrawing12.vml"/><Relationship Id="rId6" Type="http://schemas.openxmlformats.org/officeDocument/2006/relationships/image" Target="../media/image1.emf"/><Relationship Id="rId5" Type="http://schemas.openxmlformats.org/officeDocument/2006/relationships/oleObject" Target="../embeddings/oleObject12.bin"/><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image" Target="../media/image2.png"/><Relationship Id="rId2" Type="http://schemas.openxmlformats.org/officeDocument/2006/relationships/tags" Target="../tags/tag24.xml"/><Relationship Id="rId1" Type="http://schemas.openxmlformats.org/officeDocument/2006/relationships/vmlDrawing" Target="../drawings/vmlDrawing13.vml"/><Relationship Id="rId6" Type="http://schemas.openxmlformats.org/officeDocument/2006/relationships/image" Target="../media/image1.emf"/><Relationship Id="rId5" Type="http://schemas.openxmlformats.org/officeDocument/2006/relationships/oleObject" Target="../embeddings/oleObject13.bin"/><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27.xml"/><Relationship Id="rId7" Type="http://schemas.openxmlformats.org/officeDocument/2006/relationships/image" Target="../media/image2.png"/><Relationship Id="rId2" Type="http://schemas.openxmlformats.org/officeDocument/2006/relationships/tags" Target="../tags/tag26.xml"/><Relationship Id="rId1" Type="http://schemas.openxmlformats.org/officeDocument/2006/relationships/vmlDrawing" Target="../drawings/vmlDrawing14.vml"/><Relationship Id="rId6" Type="http://schemas.openxmlformats.org/officeDocument/2006/relationships/image" Target="../media/image1.emf"/><Relationship Id="rId5" Type="http://schemas.openxmlformats.org/officeDocument/2006/relationships/oleObject" Target="../embeddings/oleObject14.bin"/><Relationship Id="rId4"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29.xml"/><Relationship Id="rId7" Type="http://schemas.openxmlformats.org/officeDocument/2006/relationships/image" Target="../media/image2.png"/><Relationship Id="rId2" Type="http://schemas.openxmlformats.org/officeDocument/2006/relationships/tags" Target="../tags/tag28.xml"/><Relationship Id="rId1" Type="http://schemas.openxmlformats.org/officeDocument/2006/relationships/vmlDrawing" Target="../drawings/vmlDrawing15.vml"/><Relationship Id="rId6" Type="http://schemas.openxmlformats.org/officeDocument/2006/relationships/image" Target="../media/image1.emf"/><Relationship Id="rId5" Type="http://schemas.openxmlformats.org/officeDocument/2006/relationships/oleObject" Target="../embeddings/oleObject15.bin"/><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vmlDrawing" Target="../drawings/vmlDrawing16.vml"/><Relationship Id="rId6" Type="http://schemas.openxmlformats.org/officeDocument/2006/relationships/image" Target="../media/image1.emf"/><Relationship Id="rId5" Type="http://schemas.openxmlformats.org/officeDocument/2006/relationships/oleObject" Target="../embeddings/oleObject16.bin"/><Relationship Id="rId4"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vmlDrawing" Target="../drawings/vmlDrawing17.vml"/><Relationship Id="rId6" Type="http://schemas.openxmlformats.org/officeDocument/2006/relationships/image" Target="../media/image1.emf"/><Relationship Id="rId5" Type="http://schemas.openxmlformats.org/officeDocument/2006/relationships/oleObject" Target="../embeddings/oleObject17.bin"/><Relationship Id="rId4"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4.xml"/><Relationship Id="rId1" Type="http://schemas.openxmlformats.org/officeDocument/2006/relationships/vmlDrawing" Target="../drawings/vmlDrawing18.v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18.bin"/></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vmlDrawing" Target="../drawings/vmlDrawing19.vml"/><Relationship Id="rId6" Type="http://schemas.openxmlformats.org/officeDocument/2006/relationships/image" Target="../media/image1.emf"/><Relationship Id="rId5" Type="http://schemas.openxmlformats.org/officeDocument/2006/relationships/oleObject" Target="../embeddings/oleObject19.bin"/><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vmlDrawing" Target="../drawings/vmlDrawing20.vml"/><Relationship Id="rId6" Type="http://schemas.openxmlformats.org/officeDocument/2006/relationships/image" Target="../media/image1.emf"/><Relationship Id="rId5" Type="http://schemas.openxmlformats.org/officeDocument/2006/relationships/oleObject" Target="../embeddings/oleObject20.bin"/><Relationship Id="rId4"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vmlDrawing" Target="../drawings/vmlDrawing21.vml"/><Relationship Id="rId6" Type="http://schemas.openxmlformats.org/officeDocument/2006/relationships/image" Target="../media/image1.emf"/><Relationship Id="rId5" Type="http://schemas.openxmlformats.org/officeDocument/2006/relationships/oleObject" Target="../embeddings/oleObject21.bin"/><Relationship Id="rId4"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vmlDrawing" Target="../drawings/vmlDrawing22.vml"/><Relationship Id="rId6" Type="http://schemas.openxmlformats.org/officeDocument/2006/relationships/image" Target="../media/image1.emf"/><Relationship Id="rId5" Type="http://schemas.openxmlformats.org/officeDocument/2006/relationships/oleObject" Target="../embeddings/oleObject22.bin"/><Relationship Id="rId4"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tags" Target="../tags/tag44.xml"/><Relationship Id="rId7" Type="http://schemas.openxmlformats.org/officeDocument/2006/relationships/image" Target="../media/image6.jpeg"/><Relationship Id="rId2" Type="http://schemas.openxmlformats.org/officeDocument/2006/relationships/tags" Target="../tags/tag43.xml"/><Relationship Id="rId1" Type="http://schemas.openxmlformats.org/officeDocument/2006/relationships/vmlDrawing" Target="../drawings/vmlDrawing23.vml"/><Relationship Id="rId6" Type="http://schemas.openxmlformats.org/officeDocument/2006/relationships/image" Target="../media/image1.emf"/><Relationship Id="rId5" Type="http://schemas.openxmlformats.org/officeDocument/2006/relationships/oleObject" Target="../embeddings/oleObject23.bin"/><Relationship Id="rId4"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vmlDrawing" Target="../drawings/vmlDrawing24.vml"/><Relationship Id="rId6" Type="http://schemas.openxmlformats.org/officeDocument/2006/relationships/image" Target="../media/image1.emf"/><Relationship Id="rId5" Type="http://schemas.openxmlformats.org/officeDocument/2006/relationships/oleObject" Target="../embeddings/oleObject24.bin"/><Relationship Id="rId4"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tags" Target="../tags/tag48.xml"/><Relationship Id="rId7" Type="http://schemas.openxmlformats.org/officeDocument/2006/relationships/image" Target="../media/image2.png"/><Relationship Id="rId2" Type="http://schemas.openxmlformats.org/officeDocument/2006/relationships/tags" Target="../tags/tag47.xml"/><Relationship Id="rId1" Type="http://schemas.openxmlformats.org/officeDocument/2006/relationships/vmlDrawing" Target="../drawings/vmlDrawing25.vml"/><Relationship Id="rId6" Type="http://schemas.openxmlformats.org/officeDocument/2006/relationships/image" Target="../media/image1.emf"/><Relationship Id="rId5" Type="http://schemas.openxmlformats.org/officeDocument/2006/relationships/oleObject" Target="../embeddings/oleObject25.bin"/><Relationship Id="rId4" Type="http://schemas.openxmlformats.org/officeDocument/2006/relationships/slideMaster" Target="../slideMasters/slideMaster1.xml"/><Relationship Id="rId9" Type="http://schemas.openxmlformats.org/officeDocument/2006/relationships/image" Target="../media/image7.png"/></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vmlDrawing" Target="../drawings/vmlDrawing26.vml"/><Relationship Id="rId6" Type="http://schemas.openxmlformats.org/officeDocument/2006/relationships/image" Target="../media/image1.emf"/><Relationship Id="rId5" Type="http://schemas.openxmlformats.org/officeDocument/2006/relationships/oleObject" Target="../embeddings/oleObject26.bin"/><Relationship Id="rId4"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vmlDrawing" Target="../drawings/vmlDrawing27.vml"/><Relationship Id="rId6" Type="http://schemas.openxmlformats.org/officeDocument/2006/relationships/image" Target="../media/image1.emf"/><Relationship Id="rId5" Type="http://schemas.openxmlformats.org/officeDocument/2006/relationships/oleObject" Target="../embeddings/oleObject27.bin"/><Relationship Id="rId4"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vmlDrawing" Target="../drawings/vmlDrawing28.vml"/><Relationship Id="rId6" Type="http://schemas.openxmlformats.org/officeDocument/2006/relationships/image" Target="../media/image1.emf"/><Relationship Id="rId5" Type="http://schemas.openxmlformats.org/officeDocument/2006/relationships/oleObject" Target="../embeddings/oleObject28.bin"/><Relationship Id="rId4"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5.xml"/><Relationship Id="rId1" Type="http://schemas.openxmlformats.org/officeDocument/2006/relationships/vmlDrawing" Target="../drawings/vmlDrawing29.vml"/><Relationship Id="rId5" Type="http://schemas.openxmlformats.org/officeDocument/2006/relationships/image" Target="../media/image1.emf"/><Relationship Id="rId4" Type="http://schemas.openxmlformats.org/officeDocument/2006/relationships/oleObject" Target="../embeddings/oleObject29.bin"/></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30.xml.rels><?xml version="1.0" encoding="UTF-8" standalone="yes"?>
<Relationships xmlns="http://schemas.openxmlformats.org/package/2006/relationships"><Relationship Id="rId3" Type="http://schemas.openxmlformats.org/officeDocument/2006/relationships/tags" Target="../tags/tag57.xml"/><Relationship Id="rId7" Type="http://schemas.openxmlformats.org/officeDocument/2006/relationships/image" Target="../media/image2.png"/><Relationship Id="rId2" Type="http://schemas.openxmlformats.org/officeDocument/2006/relationships/tags" Target="../tags/tag56.xml"/><Relationship Id="rId1" Type="http://schemas.openxmlformats.org/officeDocument/2006/relationships/vmlDrawing" Target="../drawings/vmlDrawing30.vml"/><Relationship Id="rId6" Type="http://schemas.openxmlformats.org/officeDocument/2006/relationships/image" Target="../media/image1.emf"/><Relationship Id="rId5" Type="http://schemas.openxmlformats.org/officeDocument/2006/relationships/oleObject" Target="../embeddings/oleObject30.bin"/><Relationship Id="rId4"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tags" Target="../tags/tag59.xml"/><Relationship Id="rId7" Type="http://schemas.openxmlformats.org/officeDocument/2006/relationships/image" Target="../media/image2.png"/><Relationship Id="rId2" Type="http://schemas.openxmlformats.org/officeDocument/2006/relationships/tags" Target="../tags/tag58.xml"/><Relationship Id="rId1" Type="http://schemas.openxmlformats.org/officeDocument/2006/relationships/vmlDrawing" Target="../drawings/vmlDrawing31.vml"/><Relationship Id="rId6" Type="http://schemas.openxmlformats.org/officeDocument/2006/relationships/image" Target="../media/image1.emf"/><Relationship Id="rId5" Type="http://schemas.openxmlformats.org/officeDocument/2006/relationships/oleObject" Target="../embeddings/oleObject31.bin"/><Relationship Id="rId4"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tags" Target="../tags/tag61.xml"/><Relationship Id="rId7" Type="http://schemas.openxmlformats.org/officeDocument/2006/relationships/image" Target="../media/image2.png"/><Relationship Id="rId2" Type="http://schemas.openxmlformats.org/officeDocument/2006/relationships/tags" Target="../tags/tag60.xml"/><Relationship Id="rId1" Type="http://schemas.openxmlformats.org/officeDocument/2006/relationships/vmlDrawing" Target="../drawings/vmlDrawing32.vml"/><Relationship Id="rId6" Type="http://schemas.openxmlformats.org/officeDocument/2006/relationships/image" Target="../media/image1.emf"/><Relationship Id="rId5" Type="http://schemas.openxmlformats.org/officeDocument/2006/relationships/oleObject" Target="../embeddings/oleObject32.bin"/><Relationship Id="rId4"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tags" Target="../tags/tag63.xml"/><Relationship Id="rId7" Type="http://schemas.openxmlformats.org/officeDocument/2006/relationships/image" Target="../media/image2.png"/><Relationship Id="rId2" Type="http://schemas.openxmlformats.org/officeDocument/2006/relationships/tags" Target="../tags/tag62.xml"/><Relationship Id="rId1" Type="http://schemas.openxmlformats.org/officeDocument/2006/relationships/vmlDrawing" Target="../drawings/vmlDrawing33.vml"/><Relationship Id="rId6" Type="http://schemas.openxmlformats.org/officeDocument/2006/relationships/image" Target="../media/image1.emf"/><Relationship Id="rId5" Type="http://schemas.openxmlformats.org/officeDocument/2006/relationships/oleObject" Target="../embeddings/oleObject33.bin"/><Relationship Id="rId4"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tags" Target="../tags/tag65.xml"/><Relationship Id="rId7" Type="http://schemas.openxmlformats.org/officeDocument/2006/relationships/image" Target="../media/image4.png"/><Relationship Id="rId2" Type="http://schemas.openxmlformats.org/officeDocument/2006/relationships/tags" Target="../tags/tag64.xml"/><Relationship Id="rId1" Type="http://schemas.openxmlformats.org/officeDocument/2006/relationships/vmlDrawing" Target="../drawings/vmlDrawing34.vml"/><Relationship Id="rId6" Type="http://schemas.openxmlformats.org/officeDocument/2006/relationships/image" Target="../media/image1.emf"/><Relationship Id="rId5" Type="http://schemas.openxmlformats.org/officeDocument/2006/relationships/oleObject" Target="../embeddings/oleObject34.bin"/><Relationship Id="rId4"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tags" Target="../tags/tag67.xml"/><Relationship Id="rId7" Type="http://schemas.openxmlformats.org/officeDocument/2006/relationships/image" Target="../media/image5.png"/><Relationship Id="rId2" Type="http://schemas.openxmlformats.org/officeDocument/2006/relationships/tags" Target="../tags/tag66.xml"/><Relationship Id="rId1" Type="http://schemas.openxmlformats.org/officeDocument/2006/relationships/vmlDrawing" Target="../drawings/vmlDrawing35.vml"/><Relationship Id="rId6" Type="http://schemas.openxmlformats.org/officeDocument/2006/relationships/image" Target="../media/image1.emf"/><Relationship Id="rId5" Type="http://schemas.openxmlformats.org/officeDocument/2006/relationships/oleObject" Target="../embeddings/oleObject35.bin"/><Relationship Id="rId4"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tags" Target="../tags/tag69.xml"/><Relationship Id="rId7" Type="http://schemas.openxmlformats.org/officeDocument/2006/relationships/image" Target="../media/image4.png"/><Relationship Id="rId2" Type="http://schemas.openxmlformats.org/officeDocument/2006/relationships/tags" Target="../tags/tag68.xml"/><Relationship Id="rId1" Type="http://schemas.openxmlformats.org/officeDocument/2006/relationships/vmlDrawing" Target="../drawings/vmlDrawing36.vml"/><Relationship Id="rId6" Type="http://schemas.openxmlformats.org/officeDocument/2006/relationships/image" Target="../media/image1.emf"/><Relationship Id="rId5" Type="http://schemas.openxmlformats.org/officeDocument/2006/relationships/oleObject" Target="../embeddings/oleObject36.bin"/><Relationship Id="rId4"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tags" Target="../tags/tag71.xml"/><Relationship Id="rId7" Type="http://schemas.openxmlformats.org/officeDocument/2006/relationships/image" Target="../media/image4.png"/><Relationship Id="rId2" Type="http://schemas.openxmlformats.org/officeDocument/2006/relationships/tags" Target="../tags/tag70.xml"/><Relationship Id="rId1" Type="http://schemas.openxmlformats.org/officeDocument/2006/relationships/vmlDrawing" Target="../drawings/vmlDrawing37.vml"/><Relationship Id="rId6" Type="http://schemas.openxmlformats.org/officeDocument/2006/relationships/image" Target="../media/image1.emf"/><Relationship Id="rId5" Type="http://schemas.openxmlformats.org/officeDocument/2006/relationships/oleObject" Target="../embeddings/oleObject37.bin"/><Relationship Id="rId4"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tags" Target="../tags/tag73.xml"/><Relationship Id="rId7" Type="http://schemas.openxmlformats.org/officeDocument/2006/relationships/image" Target="../media/image2.png"/><Relationship Id="rId2" Type="http://schemas.openxmlformats.org/officeDocument/2006/relationships/tags" Target="../tags/tag72.xml"/><Relationship Id="rId1" Type="http://schemas.openxmlformats.org/officeDocument/2006/relationships/vmlDrawing" Target="../drawings/vmlDrawing38.vml"/><Relationship Id="rId6" Type="http://schemas.openxmlformats.org/officeDocument/2006/relationships/image" Target="../media/image1.emf"/><Relationship Id="rId5" Type="http://schemas.openxmlformats.org/officeDocument/2006/relationships/oleObject" Target="../embeddings/oleObject38.bin"/><Relationship Id="rId4"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tags" Target="../tags/tag75.xml"/><Relationship Id="rId7" Type="http://schemas.openxmlformats.org/officeDocument/2006/relationships/image" Target="../media/image2.png"/><Relationship Id="rId2" Type="http://schemas.openxmlformats.org/officeDocument/2006/relationships/tags" Target="../tags/tag74.xml"/><Relationship Id="rId1" Type="http://schemas.openxmlformats.org/officeDocument/2006/relationships/vmlDrawing" Target="../drawings/vmlDrawing39.vml"/><Relationship Id="rId6" Type="http://schemas.openxmlformats.org/officeDocument/2006/relationships/image" Target="../media/image1.emf"/><Relationship Id="rId5" Type="http://schemas.openxmlformats.org/officeDocument/2006/relationships/oleObject" Target="../embeddings/oleObject39.bin"/><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vmlDrawing" Target="../drawings/vmlDrawing4.vml"/><Relationship Id="rId6" Type="http://schemas.openxmlformats.org/officeDocument/2006/relationships/image" Target="../media/image1.emf"/><Relationship Id="rId5" Type="http://schemas.openxmlformats.org/officeDocument/2006/relationships/oleObject" Target="../embeddings/oleObject4.bin"/><Relationship Id="rId4"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tags" Target="../tags/tag77.xml"/><Relationship Id="rId7" Type="http://schemas.openxmlformats.org/officeDocument/2006/relationships/image" Target="../media/image2.png"/><Relationship Id="rId2" Type="http://schemas.openxmlformats.org/officeDocument/2006/relationships/tags" Target="../tags/tag76.xml"/><Relationship Id="rId1" Type="http://schemas.openxmlformats.org/officeDocument/2006/relationships/vmlDrawing" Target="../drawings/vmlDrawing40.vml"/><Relationship Id="rId6" Type="http://schemas.openxmlformats.org/officeDocument/2006/relationships/image" Target="../media/image1.emf"/><Relationship Id="rId5" Type="http://schemas.openxmlformats.org/officeDocument/2006/relationships/oleObject" Target="../embeddings/oleObject40.bin"/><Relationship Id="rId4"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vmlDrawing" Target="../drawings/vmlDrawing41.vml"/><Relationship Id="rId6" Type="http://schemas.openxmlformats.org/officeDocument/2006/relationships/image" Target="../media/image1.emf"/><Relationship Id="rId5" Type="http://schemas.openxmlformats.org/officeDocument/2006/relationships/oleObject" Target="../embeddings/oleObject41.bin"/><Relationship Id="rId4"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tags" Target="../tags/tag81.xml"/><Relationship Id="rId2" Type="http://schemas.openxmlformats.org/officeDocument/2006/relationships/tags" Target="../tags/tag80.xml"/><Relationship Id="rId1" Type="http://schemas.openxmlformats.org/officeDocument/2006/relationships/vmlDrawing" Target="../drawings/vmlDrawing42.vml"/><Relationship Id="rId6" Type="http://schemas.openxmlformats.org/officeDocument/2006/relationships/image" Target="../media/image1.emf"/><Relationship Id="rId5" Type="http://schemas.openxmlformats.org/officeDocument/2006/relationships/oleObject" Target="../embeddings/oleObject42.bin"/><Relationship Id="rId4"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2.xml"/><Relationship Id="rId1" Type="http://schemas.openxmlformats.org/officeDocument/2006/relationships/vmlDrawing" Target="../drawings/vmlDrawing43.v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43.bin"/></Relationships>
</file>

<file path=ppt/slideLayouts/_rels/slideLayout44.xml.rels><?xml version="1.0" encoding="UTF-8" standalone="yes"?>
<Relationships xmlns="http://schemas.openxmlformats.org/package/2006/relationships"><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vmlDrawing" Target="../drawings/vmlDrawing44.vml"/><Relationship Id="rId6" Type="http://schemas.openxmlformats.org/officeDocument/2006/relationships/image" Target="../media/image1.emf"/><Relationship Id="rId5" Type="http://schemas.openxmlformats.org/officeDocument/2006/relationships/oleObject" Target="../embeddings/oleObject44.bin"/><Relationship Id="rId4"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tags" Target="../tags/tag86.xml"/><Relationship Id="rId7" Type="http://schemas.openxmlformats.org/officeDocument/2006/relationships/image" Target="../media/image4.png"/><Relationship Id="rId2" Type="http://schemas.openxmlformats.org/officeDocument/2006/relationships/tags" Target="../tags/tag85.xml"/><Relationship Id="rId1" Type="http://schemas.openxmlformats.org/officeDocument/2006/relationships/vmlDrawing" Target="../drawings/vmlDrawing45.vml"/><Relationship Id="rId6" Type="http://schemas.openxmlformats.org/officeDocument/2006/relationships/image" Target="../media/image1.emf"/><Relationship Id="rId5" Type="http://schemas.openxmlformats.org/officeDocument/2006/relationships/oleObject" Target="../embeddings/oleObject45.bin"/><Relationship Id="rId4"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tags" Target="../tags/tag88.xml"/><Relationship Id="rId2" Type="http://schemas.openxmlformats.org/officeDocument/2006/relationships/tags" Target="../tags/tag87.xml"/><Relationship Id="rId1" Type="http://schemas.openxmlformats.org/officeDocument/2006/relationships/vmlDrawing" Target="../drawings/vmlDrawing46.vml"/><Relationship Id="rId6" Type="http://schemas.openxmlformats.org/officeDocument/2006/relationships/image" Target="../media/image1.emf"/><Relationship Id="rId5" Type="http://schemas.openxmlformats.org/officeDocument/2006/relationships/oleObject" Target="../embeddings/oleObject46.bin"/><Relationship Id="rId4"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vmlDrawing" Target="../drawings/vmlDrawing47.vml"/><Relationship Id="rId6" Type="http://schemas.openxmlformats.org/officeDocument/2006/relationships/image" Target="../media/image1.emf"/><Relationship Id="rId5" Type="http://schemas.openxmlformats.org/officeDocument/2006/relationships/oleObject" Target="../embeddings/oleObject47.bin"/><Relationship Id="rId4"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vmlDrawing" Target="../drawings/vmlDrawing48.vml"/><Relationship Id="rId6" Type="http://schemas.openxmlformats.org/officeDocument/2006/relationships/image" Target="../media/image1.emf"/><Relationship Id="rId5" Type="http://schemas.openxmlformats.org/officeDocument/2006/relationships/oleObject" Target="../embeddings/oleObject48.bin"/><Relationship Id="rId4"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tags" Target="../tags/tag94.xml"/><Relationship Id="rId7" Type="http://schemas.openxmlformats.org/officeDocument/2006/relationships/image" Target="../media/image6.jpeg"/><Relationship Id="rId2" Type="http://schemas.openxmlformats.org/officeDocument/2006/relationships/tags" Target="../tags/tag93.xml"/><Relationship Id="rId1" Type="http://schemas.openxmlformats.org/officeDocument/2006/relationships/vmlDrawing" Target="../drawings/vmlDrawing49.vml"/><Relationship Id="rId6" Type="http://schemas.openxmlformats.org/officeDocument/2006/relationships/image" Target="../media/image1.emf"/><Relationship Id="rId5" Type="http://schemas.openxmlformats.org/officeDocument/2006/relationships/oleObject" Target="../embeddings/oleObject49.bin"/><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Layouts/_rels/slideLayout50.xml.rels><?xml version="1.0" encoding="UTF-8" standalone="yes"?>
<Relationships xmlns="http://schemas.openxmlformats.org/package/2006/relationships"><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vmlDrawing" Target="../drawings/vmlDrawing50.vml"/><Relationship Id="rId6" Type="http://schemas.openxmlformats.org/officeDocument/2006/relationships/image" Target="../media/image1.emf"/><Relationship Id="rId5" Type="http://schemas.openxmlformats.org/officeDocument/2006/relationships/oleObject" Target="../embeddings/oleObject50.bin"/><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11.xml"/><Relationship Id="rId7" Type="http://schemas.openxmlformats.org/officeDocument/2006/relationships/image" Target="../media/image2.png"/><Relationship Id="rId2" Type="http://schemas.openxmlformats.org/officeDocument/2006/relationships/tags" Target="../tags/tag10.xml"/><Relationship Id="rId1" Type="http://schemas.openxmlformats.org/officeDocument/2006/relationships/vmlDrawing" Target="../drawings/vmlDrawing6.vml"/><Relationship Id="rId6" Type="http://schemas.openxmlformats.org/officeDocument/2006/relationships/image" Target="../media/image1.emf"/><Relationship Id="rId5" Type="http://schemas.openxmlformats.org/officeDocument/2006/relationships/oleObject" Target="../embeddings/oleObject6.bin"/><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image" Target="../media/image2.png"/><Relationship Id="rId2" Type="http://schemas.openxmlformats.org/officeDocument/2006/relationships/tags" Target="../tags/tag12.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15.xml"/><Relationship Id="rId7" Type="http://schemas.openxmlformats.org/officeDocument/2006/relationships/image" Target="../media/image2.png"/><Relationship Id="rId2" Type="http://schemas.openxmlformats.org/officeDocument/2006/relationships/tags" Target="../tags/tag14.xml"/><Relationship Id="rId1" Type="http://schemas.openxmlformats.org/officeDocument/2006/relationships/vmlDrawing" Target="../drawings/vmlDrawing8.vml"/><Relationship Id="rId6" Type="http://schemas.openxmlformats.org/officeDocument/2006/relationships/image" Target="../media/image1.emf"/><Relationship Id="rId5" Type="http://schemas.openxmlformats.org/officeDocument/2006/relationships/oleObject" Target="../embeddings/oleObject8.bin"/><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17.xml"/><Relationship Id="rId7" Type="http://schemas.openxmlformats.org/officeDocument/2006/relationships/image" Target="../media/image4.png"/><Relationship Id="rId2" Type="http://schemas.openxmlformats.org/officeDocument/2006/relationships/tags" Target="../tags/tag16.xml"/><Relationship Id="rId1" Type="http://schemas.openxmlformats.org/officeDocument/2006/relationships/vmlDrawing" Target="../drawings/vmlDrawing9.vml"/><Relationship Id="rId6" Type="http://schemas.openxmlformats.org/officeDocument/2006/relationships/image" Target="../media/image1.emf"/><Relationship Id="rId5" Type="http://schemas.openxmlformats.org/officeDocument/2006/relationships/oleObject" Target="../embeddings/oleObject9.bin"/><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46662131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800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4" name="Rectangle 13"/>
          <p:cNvSpPr/>
          <p:nvPr/>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sym typeface="Trebuchet MS" panose="020B0603020202020204" pitchFamily="34" charset="0"/>
            </a:endParaRPr>
          </a:p>
        </p:txBody>
      </p:sp>
      <p:pic>
        <p:nvPicPr>
          <p:cNvPr id="18" name="Picture 17"/>
          <p:cNvPicPr>
            <a:picLocks noChangeAspect="1"/>
          </p:cNvPicPr>
          <p:nvPr/>
        </p:nvPicPr>
        <p:blipFill rotWithShape="1">
          <a:blip r:embed="rId7">
            <a:extLst>
              <a:ext uri="{28A0092B-C50C-407E-A947-70E740481C1C}">
                <a14:useLocalDpi xmlns:a14="http://schemas.microsoft.com/office/drawing/2010/main" val="0"/>
              </a:ext>
            </a:extLst>
          </a:blip>
          <a:srcRect l="1731" t="8741" r="102" b="27"/>
          <a:stretch/>
        </p:blipFill>
        <p:spPr>
          <a:xfrm rot="16200000" flipH="1">
            <a:off x="8479064" y="1973272"/>
            <a:ext cx="580573" cy="6858000"/>
          </a:xfrm>
          <a:prstGeom prst="rect">
            <a:avLst/>
          </a:prstGeom>
        </p:spPr>
      </p:pic>
      <p:pic>
        <p:nvPicPr>
          <p:cNvPr id="17" name="Picture 16"/>
          <p:cNvPicPr>
            <a:picLocks noChangeAspect="1"/>
          </p:cNvPicPr>
          <p:nvPr>
            <p:custDataLst>
              <p:tags r:id="rId3"/>
            </p:custDataLst>
          </p:nvPr>
        </p:nvPicPr>
        <p:blipFill>
          <a:blip r:embed="rId8" cstate="print">
            <a:extLst>
              <a:ext uri="{28A0092B-C50C-407E-A947-70E740481C1C}">
                <a14:useLocalDpi xmlns:a14="http://schemas.microsoft.com/office/drawing/2010/main"/>
              </a:ext>
            </a:extLst>
          </a:blip>
          <a:stretch>
            <a:fillRect/>
          </a:stretch>
        </p:blipFill>
        <p:spPr>
          <a:xfrm>
            <a:off x="0" y="0"/>
            <a:ext cx="12198351" cy="5276850"/>
          </a:xfrm>
          <a:prstGeom prst="rect">
            <a:avLst/>
          </a:prstGeom>
        </p:spPr>
      </p:pic>
      <p:sp>
        <p:nvSpPr>
          <p:cNvPr id="12" name="Rectangle 11"/>
          <p:cNvSpPr/>
          <p:nvPr/>
        </p:nvSpPr>
        <p:spPr bwMode="black">
          <a:xfrm>
            <a:off x="630936" y="626200"/>
            <a:ext cx="8125200" cy="5529600"/>
          </a:xfrm>
          <a:prstGeom prst="rect">
            <a:avLst/>
          </a:prstGeom>
          <a:gradFill flip="none" rotWithShape="1">
            <a:gsLst>
              <a:gs pos="0">
                <a:srgbClr val="333333">
                  <a:alpha val="93000"/>
                </a:srgbClr>
              </a:gs>
              <a:gs pos="100000">
                <a:srgbClr val="707070">
                  <a:alpha val="84706"/>
                </a:srgb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sym typeface="Trebuchet MS" panose="020B0603020202020204" pitchFamily="34" charset="0"/>
            </a:endParaRPr>
          </a:p>
        </p:txBody>
      </p:sp>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chemeClr val="accent1"/>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lvl1pPr>
              <a:defRPr lang="en-US" dirty="0">
                <a:solidFill>
                  <a:srgbClr val="575757"/>
                </a:solidFill>
                <a:latin typeface="+mn-lt"/>
                <a:cs typeface="Arial" pitchFamily="34" charset="0"/>
              </a:defRPr>
            </a:lvl1pPr>
          </a:lstStyle>
          <a:p>
            <a:pPr lvl="0"/>
            <a:r>
              <a:rPr lang="en-US" dirty="0"/>
              <a:t>Click to edit date/place</a:t>
            </a:r>
          </a:p>
        </p:txBody>
      </p:sp>
      <p:sp>
        <p:nvSpPr>
          <p:cNvPr id="26" name="Subtitle 2"/>
          <p:cNvSpPr>
            <a:spLocks noGrp="1"/>
          </p:cNvSpPr>
          <p:nvPr>
            <p:ph type="subTitle" idx="1"/>
          </p:nvPr>
        </p:nvSpPr>
        <p:spPr bwMode="white">
          <a:xfrm>
            <a:off x="957600" y="5495706"/>
            <a:ext cx="6868800" cy="436195"/>
          </a:xfrm>
          <a:prstGeom prst="rect">
            <a:avLst/>
          </a:prstGeom>
        </p:spPr>
        <p:txBody>
          <a:bodyPr anchor="ctr"/>
          <a:lstStyle>
            <a:lvl1pPr marL="0" indent="0" algn="l">
              <a:lnSpc>
                <a:spcPct val="110000"/>
              </a:lnSpc>
              <a:buNone/>
              <a:defRPr sz="1600">
                <a:solidFill>
                  <a:schemeClr val="bg1"/>
                </a:solidFill>
                <a:latin typeface="Trebuchet MS" panose="020B0603020202020204" pitchFamily="34" charset="0"/>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7" name="Title 1"/>
          <p:cNvSpPr>
            <a:spLocks noGrp="1"/>
          </p:cNvSpPr>
          <p:nvPr>
            <p:ph type="ctrTitle"/>
          </p:nvPr>
        </p:nvSpPr>
        <p:spPr bwMode="ltGray">
          <a:xfrm>
            <a:off x="957600" y="1886242"/>
            <a:ext cx="6868800" cy="3138423"/>
          </a:xfrm>
          <a:prstGeom prst="rect">
            <a:avLst/>
          </a:prstGeom>
        </p:spPr>
        <p:txBody>
          <a:bodyPr anchor="b">
            <a:normAutofit/>
          </a:bodyPr>
          <a:lstStyle>
            <a:lvl1pPr algn="l">
              <a:lnSpc>
                <a:spcPct val="93000"/>
              </a:lnSpc>
              <a:defRPr sz="5400">
                <a:solidFill>
                  <a:schemeClr val="bg1"/>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017267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619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800" dirty="0">
              <a:solidFill>
                <a:prstClr val="white"/>
              </a:solidFill>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12"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pic>
        <p:nvPicPr>
          <p:cNvPr id="11"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33900" y="3395662"/>
            <a:ext cx="1298575" cy="3571875"/>
          </a:xfrm>
          <a:prstGeom prst="rect">
            <a:avLst/>
          </a:prstGeom>
          <a:noFill/>
          <a:extLst>
            <a:ext uri="{909E8E84-426E-40DD-AFC4-6F175D3DCCD1}">
              <a14:hiddenFill xmlns:a14="http://schemas.microsoft.com/office/drawing/2010/main">
                <a:solidFill>
                  <a:srgbClr val="FFFFFF"/>
                </a:solidFill>
              </a14:hiddenFill>
            </a:ext>
          </a:extLst>
        </p:spPr>
      </p:pic>
      <p:sp>
        <p:nvSpPr>
          <p:cNvPr id="13" name="Pentagon 3"/>
          <p:cNvSpPr/>
          <p:nvPr/>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sym typeface="Trebuchet MS" panose="020B0603020202020204" pitchFamily="34" charset="0"/>
            </a:endParaRPr>
          </a:p>
        </p:txBody>
      </p:sp>
      <p:sp>
        <p:nvSpPr>
          <p:cNvPr id="14" name="Title 1"/>
          <p:cNvSpPr>
            <a:spLocks noGrp="1"/>
          </p:cNvSpPr>
          <p:nvPr>
            <p:ph type="title"/>
          </p:nvPr>
        </p:nvSpPr>
        <p:spPr>
          <a:xfrm>
            <a:off x="630000" y="1785600"/>
            <a:ext cx="4062235" cy="3286800"/>
          </a:xfrm>
          <a:prstGeom prst="rect">
            <a:avLst/>
          </a:prstGeom>
        </p:spPr>
        <p:txBody>
          <a:bodyPr anchor="ctr">
            <a:noAutofit/>
          </a:bodyPr>
          <a:lstStyle>
            <a:lvl1pPr>
              <a:defRPr sz="4400" b="0">
                <a:solidFill>
                  <a:schemeClr val="tx2"/>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0"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20234285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721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18"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5" name="TextBox 14"/>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pic>
        <p:nvPicPr>
          <p:cNvPr id="13"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78758" y="3594368"/>
            <a:ext cx="1365250" cy="3382962"/>
          </a:xfrm>
          <a:prstGeom prst="rect">
            <a:avLst/>
          </a:prstGeom>
          <a:noFill/>
          <a:extLst>
            <a:ext uri="{909E8E84-426E-40DD-AFC4-6F175D3DCCD1}">
              <a14:hiddenFill xmlns:a14="http://schemas.microsoft.com/office/drawing/2010/main">
                <a:solidFill>
                  <a:srgbClr val="FFFFFF"/>
                </a:solidFill>
              </a14:hiddenFill>
            </a:ext>
          </a:extLst>
        </p:spPr>
      </p:pic>
      <p:sp>
        <p:nvSpPr>
          <p:cNvPr id="14" name="Pentagon 8"/>
          <p:cNvSpPr/>
          <p:nvPr/>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sym typeface="Trebuchet MS" panose="020B0603020202020204" pitchFamily="34" charset="0"/>
            </a:endParaRPr>
          </a:p>
        </p:txBody>
      </p:sp>
      <p:sp>
        <p:nvSpPr>
          <p:cNvPr id="16" name="Title 2"/>
          <p:cNvSpPr>
            <a:spLocks noGrp="1"/>
          </p:cNvSpPr>
          <p:nvPr>
            <p:ph type="title"/>
          </p:nvPr>
        </p:nvSpPr>
        <p:spPr>
          <a:xfrm>
            <a:off x="630000" y="622800"/>
            <a:ext cx="4673646" cy="941796"/>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Trebuchet MS" panose="020B0603020202020204" pitchFamily="34" charset="0"/>
                <a:sym typeface="Trebuchet MS" panose="020B0603020202020204" pitchFamily="34" charset="0"/>
              </a:defRPr>
            </a:lvl1pPr>
          </a:lstStyle>
          <a:p>
            <a:pPr lvl="0"/>
            <a:r>
              <a:rPr lang="en-US"/>
              <a:t>Click to edit Master title style</a:t>
            </a:r>
            <a:endParaRPr lang="en-US" dirty="0"/>
          </a:p>
        </p:txBody>
      </p:sp>
      <p:sp>
        <p:nvSpPr>
          <p:cNvPr id="10"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148405611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824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90341" y="3594368"/>
            <a:ext cx="1365250" cy="3382962"/>
          </a:xfrm>
          <a:prstGeom prst="rect">
            <a:avLst/>
          </a:prstGeom>
          <a:noFill/>
          <a:extLst>
            <a:ext uri="{909E8E84-426E-40DD-AFC4-6F175D3DCCD1}">
              <a14:hiddenFill xmlns:a14="http://schemas.microsoft.com/office/drawing/2010/main">
                <a:solidFill>
                  <a:srgbClr val="FFFFFF"/>
                </a:solidFill>
              </a14:hiddenFill>
            </a:ext>
          </a:extLst>
        </p:spPr>
      </p:pic>
      <p:sp>
        <p:nvSpPr>
          <p:cNvPr id="12" name="Freeform 18"/>
          <p:cNvSpPr/>
          <p:nvPr/>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5" name="TextBox 14"/>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11" name="Title 3"/>
          <p:cNvSpPr>
            <a:spLocks noGrp="1"/>
          </p:cNvSpPr>
          <p:nvPr>
            <p:ph type="title"/>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Trebuchet MS" panose="020B0603020202020204" pitchFamily="34" charset="0"/>
                <a:sym typeface="Trebuchet MS" panose="020B0603020202020204" pitchFamily="34" charset="0"/>
              </a:defRPr>
            </a:lvl1pPr>
          </a:lstStyle>
          <a:p>
            <a:pPr lvl="0"/>
            <a:r>
              <a:rPr lang="en-US"/>
              <a:t>Click to edit Master title style</a:t>
            </a:r>
            <a:endParaRPr lang="en-US" dirty="0"/>
          </a:p>
        </p:txBody>
      </p:sp>
      <p:sp>
        <p:nvSpPr>
          <p:cNvPr id="14"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10792015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926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p:nvPr>
        </p:nvSpPr>
        <p:spPr>
          <a:xfrm>
            <a:off x="630000" y="2681103"/>
            <a:ext cx="3127881" cy="1495794"/>
          </a:xfrm>
          <a:prstGeom prst="rect">
            <a:avLst/>
          </a:prstGeom>
        </p:spPr>
        <p:txBody>
          <a:bodyPr anchor="ctr">
            <a:noAutofit/>
          </a:bodyPr>
          <a:lstStyle>
            <a:lvl1pPr>
              <a:defRPr sz="3200">
                <a:solidFill>
                  <a:schemeClr val="bg1"/>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3" name="Rectangle 12"/>
          <p:cNvSpPr/>
          <p:nvPr/>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16"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15" name="TextBox 14"/>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lumMod val="50000"/>
                  </a:prstClr>
                </a:solidFill>
                <a:sym typeface="Trebuchet MS" panose="020B0603020202020204" pitchFamily="34" charset="0"/>
              </a:rPr>
              <a:pPr algn="r">
                <a:defRPr/>
              </a:pPr>
              <a:t>‹#›</a:t>
            </a:fld>
            <a:endParaRPr lang="en-US" sz="1000" dirty="0">
              <a:solidFill>
                <a:prstClr val="white">
                  <a:lumMod val="50000"/>
                </a:prstClr>
              </a:solidFill>
              <a:sym typeface="Trebuchet MS" panose="020B0603020202020204" pitchFamily="34" charset="0"/>
            </a:endParaRPr>
          </a:p>
        </p:txBody>
      </p:sp>
      <p:sp>
        <p:nvSpPr>
          <p:cNvPr id="14"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662779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029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1" name="Picture 10"/>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5" name="TextBox 14"/>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lumMod val="50000"/>
                  </a:prstClr>
                </a:solidFill>
                <a:sym typeface="Trebuchet MS" panose="020B0603020202020204" pitchFamily="34" charset="0"/>
              </a:rPr>
              <a:pPr algn="r">
                <a:defRPr/>
              </a:pPr>
              <a:t>‹#›</a:t>
            </a:fld>
            <a:endParaRPr lang="en-US" sz="800" dirty="0">
              <a:solidFill>
                <a:prstClr val="white">
                  <a:lumMod val="50000"/>
                </a:prstClr>
              </a:solidFill>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21"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17"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6527906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131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8"/>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15" name="Copyright" hidden="1"/>
          <p:cNvSpPr txBox="1"/>
          <p:nvPr/>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Trebuchet MS" panose="020B0603020202020204" pitchFamily="34" charset="0"/>
                <a:sym typeface="Trebuchet MS" panose="020B0603020202020204" pitchFamily="34" charset="0"/>
              </a:defRPr>
            </a:lvl1pPr>
          </a:lstStyle>
          <a:p>
            <a:r>
              <a:rPr lang="en-US" dirty="0"/>
              <a:t>Click to edit title</a:t>
            </a:r>
          </a:p>
        </p:txBody>
      </p:sp>
      <p:sp>
        <p:nvSpPr>
          <p:cNvPr id="13" name="TextBox 12"/>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lumMod val="50000"/>
                  </a:prstClr>
                </a:solidFill>
                <a:sym typeface="Trebuchet MS" panose="020B0603020202020204" pitchFamily="34" charset="0"/>
              </a:rPr>
              <a:pPr algn="r">
                <a:defRPr/>
              </a:pPr>
              <a:t>‹#›</a:t>
            </a:fld>
            <a:endParaRPr lang="en-US" sz="800" dirty="0">
              <a:solidFill>
                <a:prstClr val="white">
                  <a:lumMod val="50000"/>
                </a:prstClr>
              </a:solidFill>
              <a:sym typeface="Trebuchet MS" panose="020B0603020202020204" pitchFamily="34" charset="0"/>
            </a:endParaRPr>
          </a:p>
        </p:txBody>
      </p:sp>
      <p:sp>
        <p:nvSpPr>
          <p:cNvPr id="16"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34394424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233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Trebuchet MS" panose="020B0603020202020204" pitchFamily="34" charset="0"/>
                <a:ea typeface="+mn-ea"/>
                <a:cs typeface="Arial" panose="020B0604020202020204" pitchFamily="34" charset="0"/>
                <a:sym typeface="Trebuchet MS" panose="020B0603020202020204" pitchFamily="34" charset="0"/>
              </a:defRPr>
            </a:lvl1pPr>
          </a:lstStyle>
          <a:p>
            <a:r>
              <a:rPr lang="en-US" dirty="0"/>
              <a:t>Click to edit big statement text</a:t>
            </a:r>
          </a:p>
        </p:txBody>
      </p:sp>
      <p:sp>
        <p:nvSpPr>
          <p:cNvPr id="10"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28197138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ig statement icon">
    <p:bg>
      <p:bgPr>
        <a:solidFill>
          <a:schemeClr val="bg1">
            <a:lumMod val="95000"/>
          </a:schemeClr>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336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6" name="Rectangle 5"/>
          <p:cNvSpPr/>
          <p:nvPr/>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rgbClr val="707070"/>
                </a:solidFill>
                <a:latin typeface="Trebuchet MS" panose="020B0603020202020204" pitchFamily="34" charset="0"/>
                <a:ea typeface="+mn-ea"/>
                <a:cs typeface="Arial" panose="020B0604020202020204" pitchFamily="34" charset="0"/>
                <a:sym typeface="Trebuchet MS" panose="020B0603020202020204" pitchFamily="34" charset="0"/>
              </a:defRPr>
            </a:lvl1pPr>
          </a:lstStyle>
          <a:p>
            <a:r>
              <a:rPr lang="en-US" dirty="0"/>
              <a:t>Click to edit big statement text</a:t>
            </a:r>
          </a:p>
        </p:txBody>
      </p:sp>
      <p:sp>
        <p:nvSpPr>
          <p:cNvPr id="10"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42627577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Quote">
    <p:bg>
      <p:bgPr>
        <a:solidFill>
          <a:schemeClr val="tx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4387"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1" name="Picture 10"/>
          <p:cNvPicPr>
            <a:picLocks noChangeAspect="1"/>
          </p:cNvPicPr>
          <p:nvPr/>
        </p:nvPicPr>
        <p:blipFill rotWithShape="1">
          <a:blip r:embed="rId6">
            <a:extLst>
              <a:ext uri="{28A0092B-C50C-407E-A947-70E740481C1C}">
                <a14:useLocalDpi xmlns:a14="http://schemas.microsoft.com/office/drawing/2010/main" val="0"/>
              </a:ext>
            </a:extLst>
          </a:blip>
          <a:srcRect r="3634" b="1258"/>
          <a:stretch/>
        </p:blipFill>
        <p:spPr>
          <a:xfrm rot="16200000" flipH="1">
            <a:off x="6797461" y="110968"/>
            <a:ext cx="769257" cy="10019821"/>
          </a:xfrm>
          <a:prstGeom prst="rect">
            <a:avLst/>
          </a:pr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accent2"/>
          </a:solidFill>
          <a:ln>
            <a:noFill/>
          </a:ln>
          <a:effectLst/>
        </p:spPr>
        <p:txBody>
          <a:bodyPr vert="horz" wrap="square" lIns="91440" tIns="45720" rIns="91440" bIns="45720" numCol="1" anchor="t" anchorCtr="0" compatLnSpc="1">
            <a:prstTxWarp prst="textNoShape">
              <a:avLst/>
            </a:prstTxWarp>
            <a:noAutofit/>
          </a:bodyPr>
          <a:lstStyle/>
          <a:p>
            <a:endParaRPr lang="en-US" dirty="0">
              <a:solidFill>
                <a:srgbClr val="575757"/>
              </a:solidFill>
              <a:sym typeface="Trebuchet MS" panose="020B0603020202020204" pitchFamily="34" charset="0"/>
            </a:endParaRPr>
          </a:p>
        </p:txBody>
      </p:sp>
      <p:sp>
        <p:nvSpPr>
          <p:cNvPr id="6" name="TextBox 5"/>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15690076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Special gray">
    <p:bg>
      <p:bgPr>
        <a:solidFill>
          <a:schemeClr val="tx1">
            <a:lumMod val="50000"/>
          </a:schemeClr>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541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11"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4" name="Title 3"/>
          <p:cNvSpPr>
            <a:spLocks noGrp="1"/>
          </p:cNvSpPr>
          <p:nvPr>
            <p:ph type="title"/>
          </p:nvPr>
        </p:nvSpPr>
        <p:spPr>
          <a:xfrm>
            <a:off x="630000" y="622800"/>
            <a:ext cx="10933200" cy="470898"/>
          </a:xfrm>
        </p:spPr>
        <p:txBody>
          <a:bodyPr/>
          <a:lstStyle>
            <a:lvl1pPr>
              <a:defRPr sz="3400">
                <a:solidFill>
                  <a:schemeClr val="bg1"/>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8"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26927342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Only">
    <p:bg>
      <p:bgPr>
        <a:solidFill>
          <a:schemeClr val="bg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418607989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902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7"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6"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
        <p:nvSpPr>
          <p:cNvPr id="5" name="Title 4"/>
          <p:cNvSpPr>
            <a:spLocks noGrp="1"/>
          </p:cNvSpPr>
          <p:nvPr>
            <p:ph type="title"/>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Trebuchet MS" panose="020B0603020202020204" pitchFamily="34" charset="0"/>
                <a:sym typeface="Trebuchet MS" panose="020B0603020202020204" pitchFamily="34" charset="0"/>
              </a:defRPr>
            </a:lvl1pPr>
          </a:lstStyle>
          <a:p>
            <a:pPr lvl="0"/>
            <a:r>
              <a:rPr lang="en-US"/>
              <a:t>Click to edit Master title style</a:t>
            </a:r>
            <a:endParaRPr lang="en-US" dirty="0"/>
          </a:p>
        </p:txBody>
      </p:sp>
    </p:spTree>
    <p:extLst>
      <p:ext uri="{BB962C8B-B14F-4D97-AF65-F5344CB8AC3E}">
        <p14:creationId xmlns:p14="http://schemas.microsoft.com/office/powerpoint/2010/main" val="8646459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643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7"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6"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7213937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745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p:nvSpPr>
        <p:spPr bwMode="white">
          <a:xfrm>
            <a:off x="11167872" y="6404400"/>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8"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37605559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848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rgbClr val="09CC8F"/>
                    </a:gs>
                    <a:gs pos="2000">
                      <a:srgbClr val="89DABD"/>
                    </a:gs>
                  </a:gsLst>
                  <a:lin ang="2700000" scaled="0"/>
                </a:gradFill>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10"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11"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
        <p:nvSpPr>
          <p:cNvPr id="12" name="Rectangle 11"/>
          <p:cNvSpPr/>
          <p:nvPr/>
        </p:nvSpPr>
        <p:spPr>
          <a:xfrm>
            <a:off x="5021826" y="1525757"/>
            <a:ext cx="6209072" cy="3600986"/>
          </a:xfrm>
          <a:prstGeom prst="rect">
            <a:avLst/>
          </a:prstGeom>
        </p:spPr>
        <p:txBody>
          <a:bodyPr wrap="square" lIns="0" tIns="0" rIns="0" bIns="0" anchor="ctr">
            <a:spAutoFit/>
          </a:bodyPr>
          <a:lstStyle/>
          <a:p>
            <a:r>
              <a:rPr lang="en-US" sz="900" dirty="0">
                <a:solidFill>
                  <a:srgbClr val="575757"/>
                </a:solidFill>
                <a:sym typeface="Trebuchet MS" panose="020B0603020202020204" pitchFamily="34" charset="0"/>
              </a:rPr>
              <a:t>The services and materials provided by BCG Platinion are subject to BCG Platinion's Standard Terms (a copy of which is available upon request) or such other agreement as may have been previously executed by BCG Platinion. BCG Platinion does not provide legal, accounting, or tax advice. The Client is responsible for obtaining independent advice concerning these matters. This advice may affect the guidance given by BCG Platinion. Further, BCG Platinion has made no undertaking to update these materials after the date hereof, notwithstanding that such information may become outdated or inaccurate.</a:t>
            </a:r>
          </a:p>
          <a:p>
            <a:r>
              <a:rPr lang="en-US" sz="900" dirty="0">
                <a:solidFill>
                  <a:srgbClr val="575757"/>
                </a:solidFill>
                <a:sym typeface="Trebuchet MS" panose="020B0603020202020204" pitchFamily="34" charset="0"/>
              </a:rPr>
              <a:t> </a:t>
            </a:r>
          </a:p>
          <a:p>
            <a:r>
              <a:rPr lang="en-US" sz="900" dirty="0">
                <a:solidFill>
                  <a:srgbClr val="575757"/>
                </a:solidFill>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Platinion.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Platinion), BCG Platinion shall have no liability whatsoever to any Third Party, and any Third Party hereby waives any rights and claims it may have at any time against BCG Platinion with regard to the services, this presentation, or other materials, including the accuracy or completeness thereof. Receipt and review of this document shall be deemed agreement with and consideration for the foregoing.</a:t>
            </a:r>
          </a:p>
          <a:p>
            <a:endParaRPr lang="en-US" sz="900" dirty="0">
              <a:solidFill>
                <a:srgbClr val="575757"/>
              </a:solidFill>
              <a:sym typeface="Trebuchet MS" panose="020B0603020202020204" pitchFamily="34" charset="0"/>
            </a:endParaRPr>
          </a:p>
          <a:p>
            <a:pPr>
              <a:defRPr/>
            </a:pPr>
            <a:r>
              <a:rPr lang="en-US" sz="900" dirty="0">
                <a:solidFill>
                  <a:srgbClr val="575757"/>
                </a:solidFill>
                <a:sym typeface="Trebuchet MS" panose="020B0603020202020204" pitchFamily="34" charset="0"/>
              </a:rPr>
              <a:t>BCG Platinion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Platinion. BCG Platinion has used public and/or confidential data and assumptions provided to BCG Platinion by the Client. BCG Platinion has not independently verified the data and assumptions used in these analyses. Changes in the underlying data or operating assumptions will clearly impact the analyses and conclusions.</a:t>
            </a:r>
          </a:p>
        </p:txBody>
      </p:sp>
    </p:spTree>
    <p:extLst>
      <p:ext uri="{BB962C8B-B14F-4D97-AF65-F5344CB8AC3E}">
        <p14:creationId xmlns:p14="http://schemas.microsoft.com/office/powerpoint/2010/main" val="41666027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38415793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950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6" name="Picture 15"/>
          <p:cNvPicPr>
            <a:picLocks noChangeAspect="1"/>
          </p:cNvPicPr>
          <p:nvPr>
            <p:custDataLst>
              <p:tags r:id="rId3"/>
            </p:custDataLst>
          </p:nvPr>
        </p:nvPicPr>
        <p:blipFill>
          <a:blip r:embed="rId7" cstate="print">
            <a:extLst>
              <a:ext uri="{28A0092B-C50C-407E-A947-70E740481C1C}">
                <a14:useLocalDpi xmlns:a14="http://schemas.microsoft.com/office/drawing/2010/main"/>
              </a:ext>
            </a:extLst>
          </a:blip>
          <a:stretch>
            <a:fillRect/>
          </a:stretch>
        </p:blipFill>
        <p:spPr>
          <a:xfrm>
            <a:off x="5884" y="0"/>
            <a:ext cx="12180231" cy="6858000"/>
          </a:xfrm>
          <a:prstGeom prst="rect">
            <a:avLst/>
          </a:prstGeom>
        </p:spPr>
      </p:pic>
      <p:sp>
        <p:nvSpPr>
          <p:cNvPr id="7" name="Rectangle 6"/>
          <p:cNvSpPr/>
          <p:nvPr/>
        </p:nvSpPr>
        <p:spPr bwMode="black">
          <a:xfrm>
            <a:off x="630936" y="626200"/>
            <a:ext cx="5605870" cy="5529600"/>
          </a:xfrm>
          <a:prstGeom prst="rect">
            <a:avLst/>
          </a:prstGeom>
          <a:gradFill flip="none" rotWithShape="1">
            <a:gsLst>
              <a:gs pos="0">
                <a:srgbClr val="333333">
                  <a:alpha val="93000"/>
                </a:srgbClr>
              </a:gs>
              <a:gs pos="100000">
                <a:srgbClr val="707070">
                  <a:alpha val="85000"/>
                </a:srgb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de-DE" sz="1200" dirty="0">
                <a:solidFill>
                  <a:prstClr val="white"/>
                </a:solidFill>
                <a:sym typeface="Trebuchet MS" panose="020B0603020202020204" pitchFamily="34" charset="0"/>
              </a:rPr>
              <a:t>platinion.com</a:t>
            </a:r>
            <a:endParaRPr lang="en-US" sz="1200" dirty="0">
              <a:solidFill>
                <a:prstClr val="white"/>
              </a:solidFill>
              <a:sym typeface="Trebuchet MS" panose="020B0603020202020204" pitchFamily="34" charset="0"/>
            </a:endParaRPr>
          </a:p>
        </p:txBody>
      </p:sp>
      <p:pic>
        <p:nvPicPr>
          <p:cNvPr id="9" name="Group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1129" y="2622134"/>
            <a:ext cx="5156804" cy="1540878"/>
          </a:xfrm>
          <a:prstGeom prst="rect">
            <a:avLst/>
          </a:prstGeom>
        </p:spPr>
      </p:pic>
    </p:spTree>
    <p:extLst>
      <p:ext uri="{BB962C8B-B14F-4D97-AF65-F5344CB8AC3E}">
        <p14:creationId xmlns:p14="http://schemas.microsoft.com/office/powerpoint/2010/main" val="37705294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053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2" name="Date Placeholder 1"/>
          <p:cNvSpPr>
            <a:spLocks noGrp="1"/>
          </p:cNvSpPr>
          <p:nvPr>
            <p:ph type="dt" sz="half" idx="10"/>
          </p:nvPr>
        </p:nvSpPr>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56"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55"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grpSp>
        <p:nvGrpSpPr>
          <p:cNvPr id="49" name="Group 48"/>
          <p:cNvGrpSpPr/>
          <p:nvPr/>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75757"/>
                </a:solidFill>
              </a:endParaRPr>
            </a:p>
          </p:txBody>
        </p:sp>
        <p:grpSp>
          <p:nvGrpSpPr>
            <p:cNvPr id="51" name="Baselines / anchors"/>
            <p:cNvGrpSpPr/>
            <p:nvPr/>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a:defRPr/>
              </a:pPr>
              <a:endParaRPr lang="en-US">
                <a:solidFill>
                  <a:srgbClr val="575757"/>
                </a:solidFill>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grpSp>
          <p:nvGrpSpPr>
            <p:cNvPr id="58" name="Five column measure"/>
            <p:cNvGrpSpPr/>
            <p:nvPr/>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a:lnSpc>
                  <a:spcPct val="90000"/>
                </a:lnSpc>
                <a:defRPr/>
              </a:pPr>
              <a:r>
                <a:rPr lang="en-US" sz="1000" dirty="0">
                  <a:solidFill>
                    <a:prstClr val="white">
                      <a:lumMod val="65000"/>
                    </a:prstClr>
                  </a:solidFill>
                  <a:sym typeface="Trebuchet MS" panose="020B0603020202020204" pitchFamily="34" charset="0"/>
                </a:rPr>
                <a:t>1. </a:t>
              </a:r>
              <a:r>
                <a:rPr lang="en-US" sz="1000" dirty="0" err="1">
                  <a:solidFill>
                    <a:prstClr val="white">
                      <a:lumMod val="65000"/>
                    </a:prstClr>
                  </a:solidFill>
                  <a:sym typeface="Trebuchet MS" panose="020B0603020202020204" pitchFamily="34" charset="0"/>
                </a:rPr>
                <a:t>xxxx</a:t>
              </a:r>
              <a:r>
                <a:rPr lang="en-US" sz="1000" dirty="0">
                  <a:solidFill>
                    <a:prstClr val="white">
                      <a:lumMod val="65000"/>
                    </a:prstClr>
                  </a:solidFill>
                  <a:sym typeface="Trebuchet MS" panose="020B0603020202020204" pitchFamily="34" charset="0"/>
                </a:rPr>
                <a:t>  2. </a:t>
              </a:r>
              <a:r>
                <a:rPr lang="en-US" sz="1000" dirty="0" err="1">
                  <a:solidFill>
                    <a:prstClr val="white">
                      <a:lumMod val="65000"/>
                    </a:prstClr>
                  </a:solidFill>
                  <a:sym typeface="Trebuchet MS" panose="020B0603020202020204" pitchFamily="34" charset="0"/>
                </a:rPr>
                <a:t>xxxx</a:t>
              </a:r>
              <a:r>
                <a:rPr lang="en-US" sz="1000" dirty="0">
                  <a:solidFill>
                    <a:prstClr val="white">
                      <a:lumMod val="65000"/>
                    </a:prstClr>
                  </a:solidFill>
                  <a:sym typeface="Trebuchet MS" panose="020B0603020202020204" pitchFamily="34" charset="0"/>
                </a:rPr>
                <a:t>  3. </a:t>
              </a:r>
              <a:r>
                <a:rPr lang="en-US" sz="1000" dirty="0" err="1">
                  <a:solidFill>
                    <a:prstClr val="white">
                      <a:lumMod val="65000"/>
                    </a:prstClr>
                  </a:solidFill>
                  <a:sym typeface="Trebuchet MS" panose="020B0603020202020204" pitchFamily="34" charset="0"/>
                </a:rPr>
                <a:t>xxxx</a:t>
              </a:r>
              <a:endParaRPr lang="en-US" sz="1000" dirty="0">
                <a:solidFill>
                  <a:prstClr val="white">
                    <a:lumMod val="65000"/>
                  </a:prstClr>
                </a:solidFill>
                <a:sym typeface="Trebuchet MS" panose="020B0603020202020204" pitchFamily="34" charset="0"/>
              </a:endParaRPr>
            </a:p>
            <a:p>
              <a:pPr>
                <a:lnSpc>
                  <a:spcPct val="90000"/>
                </a:lnSpc>
                <a:defRPr/>
              </a:pPr>
              <a:r>
                <a:rPr lang="en-US" sz="1000" dirty="0">
                  <a:solidFill>
                    <a:prstClr val="white">
                      <a:lumMod val="65000"/>
                    </a:prstClr>
                  </a:solidFill>
                  <a:sym typeface="Trebuchet MS" panose="020B0603020202020204" pitchFamily="34" charset="0"/>
                </a:rPr>
                <a:t>Note: List footnotes in numerical order. Footnote numbers are not bracketed. Use 10pt font. Do not put a period at the end of the note or the source</a:t>
              </a:r>
            </a:p>
            <a:p>
              <a:pPr>
                <a:lnSpc>
                  <a:spcPct val="90000"/>
                </a:lnSpc>
                <a:defRPr/>
              </a:pPr>
              <a:r>
                <a:rPr lang="en-US" sz="1000" dirty="0">
                  <a:solidFill>
                    <a:prstClr val="white">
                      <a:lumMod val="65000"/>
                    </a:prstClr>
                  </a:solidFill>
                  <a:sym typeface="Trebuchet MS" panose="020B0603020202020204" pitchFamily="34" charset="0"/>
                </a:rPr>
                <a:t>Source: Include a source for every chart that you use. Separate sources with a semicolon; BCG-related sources go at the end</a:t>
              </a:r>
            </a:p>
          </p:txBody>
        </p:sp>
      </p:grpSp>
    </p:spTree>
    <p:extLst>
      <p:ext uri="{BB962C8B-B14F-4D97-AF65-F5344CB8AC3E}">
        <p14:creationId xmlns:p14="http://schemas.microsoft.com/office/powerpoint/2010/main" val="9827238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D. Title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82717960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155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4" name="Rectangle 13"/>
          <p:cNvSpPr/>
          <p:nvPr/>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sym typeface="Trebuchet MS" panose="020B0603020202020204" pitchFamily="34" charset="0"/>
            </a:endParaRPr>
          </a:p>
        </p:txBody>
      </p:sp>
      <p:pic>
        <p:nvPicPr>
          <p:cNvPr id="18" name="Picture 17"/>
          <p:cNvPicPr>
            <a:picLocks noChangeAspect="1"/>
          </p:cNvPicPr>
          <p:nvPr/>
        </p:nvPicPr>
        <p:blipFill rotWithShape="1">
          <a:blip r:embed="rId7">
            <a:extLst>
              <a:ext uri="{28A0092B-C50C-407E-A947-70E740481C1C}">
                <a14:useLocalDpi xmlns:a14="http://schemas.microsoft.com/office/drawing/2010/main" val="0"/>
              </a:ext>
            </a:extLst>
          </a:blip>
          <a:srcRect l="1731" t="8741" r="102" b="27"/>
          <a:stretch/>
        </p:blipFill>
        <p:spPr>
          <a:xfrm rot="16200000" flipH="1">
            <a:off x="8479064" y="1973272"/>
            <a:ext cx="580573" cy="6858000"/>
          </a:xfrm>
          <a:prstGeom prst="rect">
            <a:avLst/>
          </a:prstGeom>
        </p:spPr>
      </p:pic>
      <p:pic>
        <p:nvPicPr>
          <p:cNvPr id="17" name="Picture 16"/>
          <p:cNvPicPr>
            <a:picLocks noChangeAspect="1"/>
          </p:cNvPicPr>
          <p:nvPr>
            <p:custDataLst>
              <p:tags r:id="rId3"/>
            </p:custDataLst>
          </p:nvPr>
        </p:nvPicPr>
        <p:blipFill>
          <a:blip r:embed="rId8" cstate="print">
            <a:extLst>
              <a:ext uri="{28A0092B-C50C-407E-A947-70E740481C1C}">
                <a14:useLocalDpi xmlns:a14="http://schemas.microsoft.com/office/drawing/2010/main"/>
              </a:ext>
            </a:extLst>
          </a:blip>
          <a:stretch>
            <a:fillRect/>
          </a:stretch>
        </p:blipFill>
        <p:spPr>
          <a:xfrm>
            <a:off x="0" y="0"/>
            <a:ext cx="12198351"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12" name="Rectangle 11"/>
          <p:cNvSpPr/>
          <p:nvPr/>
        </p:nvSpPr>
        <p:spPr bwMode="black">
          <a:xfrm>
            <a:off x="630936" y="626200"/>
            <a:ext cx="8125200" cy="5529600"/>
          </a:xfrm>
          <a:prstGeom prst="rect">
            <a:avLst/>
          </a:prstGeom>
          <a:gradFill flip="none" rotWithShape="1">
            <a:gsLst>
              <a:gs pos="0">
                <a:srgbClr val="333333">
                  <a:alpha val="93000"/>
                </a:srgbClr>
              </a:gs>
              <a:gs pos="100000">
                <a:srgbClr val="707070">
                  <a:alpha val="85000"/>
                </a:srgb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a:ln w="9525" cap="flat" cmpd="sng" algn="ctr">
            <a:noFill/>
            <a:prstDash val="solid"/>
          </a:ln>
          <a:effectLst/>
          <a:extLst>
            <a:ext uri="{91240B29-F687-4F45-9708-019B960494DF}">
              <a14:hiddenLine xmlns:a14="http://schemas.microsoft.com/office/drawing/2010/main" w="9525" cap="flat" cmpd="sng" algn="ctr">
                <a:solidFill>
                  <a:schemeClr val="accent1"/>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lvl1pPr>
              <a:defRPr lang="en-US" dirty="0">
                <a:solidFill>
                  <a:srgbClr val="575757"/>
                </a:solidFill>
                <a:latin typeface="+mn-lt"/>
                <a:cs typeface="Arial" pitchFamily="34" charset="0"/>
              </a:defRPr>
            </a:lvl1pPr>
          </a:lstStyle>
          <a:p>
            <a:pPr lvl="0"/>
            <a:r>
              <a:rPr lang="en-US" dirty="0"/>
              <a:t>Click to edit date/place</a:t>
            </a:r>
          </a:p>
        </p:txBody>
      </p:sp>
      <p:sp>
        <p:nvSpPr>
          <p:cNvPr id="26" name="Subtitle 2"/>
          <p:cNvSpPr>
            <a:spLocks noGrp="1"/>
          </p:cNvSpPr>
          <p:nvPr>
            <p:ph type="subTitle" idx="1"/>
          </p:nvPr>
        </p:nvSpPr>
        <p:spPr bwMode="white">
          <a:xfrm>
            <a:off x="957600" y="5495706"/>
            <a:ext cx="6868800" cy="436195"/>
          </a:xfrm>
          <a:prstGeom prst="rect">
            <a:avLst/>
          </a:prstGeom>
        </p:spPr>
        <p:txBody>
          <a:bodyPr anchor="ctr"/>
          <a:lstStyle>
            <a:lvl1pPr marL="0" indent="0" algn="l">
              <a:lnSpc>
                <a:spcPct val="110000"/>
              </a:lnSpc>
              <a:buNone/>
              <a:defRPr sz="1600">
                <a:solidFill>
                  <a:schemeClr val="bg1"/>
                </a:solidFill>
                <a:latin typeface="Trebuchet MS" panose="020B0603020202020204" pitchFamily="34" charset="0"/>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7" name="Title 1"/>
          <p:cNvSpPr>
            <a:spLocks noGrp="1"/>
          </p:cNvSpPr>
          <p:nvPr>
            <p:ph type="ctrTitle"/>
          </p:nvPr>
        </p:nvSpPr>
        <p:spPr bwMode="ltGray">
          <a:xfrm>
            <a:off x="957600" y="1886242"/>
            <a:ext cx="6868800" cy="3138423"/>
          </a:xfrm>
          <a:prstGeom prst="rect">
            <a:avLst/>
          </a:prstGeom>
        </p:spPr>
        <p:txBody>
          <a:bodyPr anchor="b">
            <a:normAutofit/>
          </a:bodyPr>
          <a:lstStyle>
            <a:lvl1pPr algn="l">
              <a:lnSpc>
                <a:spcPct val="93000"/>
              </a:lnSpc>
              <a:defRPr sz="5400">
                <a:solidFill>
                  <a:schemeClr val="bg1"/>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pic>
        <p:nvPicPr>
          <p:cNvPr id="15" name="Group 2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4250" y="861211"/>
            <a:ext cx="3357225" cy="1003155"/>
          </a:xfrm>
          <a:prstGeom prst="rect">
            <a:avLst/>
          </a:prstGeom>
        </p:spPr>
      </p:pic>
    </p:spTree>
    <p:extLst>
      <p:ext uri="{BB962C8B-B14F-4D97-AF65-F5344CB8AC3E}">
        <p14:creationId xmlns:p14="http://schemas.microsoft.com/office/powerpoint/2010/main" val="15750002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 Title Only">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257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7" name="Date Placeholder 56"/>
          <p:cNvSpPr>
            <a:spLocks noGrp="1"/>
          </p:cNvSpPr>
          <p:nvPr>
            <p:ph type="dt" sz="half" idx="14"/>
          </p:nvPr>
        </p:nvSpPr>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a:solidFill>
                <a:prstClr val="white">
                  <a:lumMod val="50000"/>
                </a:prstClr>
              </a:solidFill>
            </a:endParaRPr>
          </a:p>
        </p:txBody>
      </p:sp>
      <p:sp>
        <p:nvSpPr>
          <p:cNvPr id="7"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8" name="Title 7"/>
          <p:cNvSpPr>
            <a:spLocks noGrp="1"/>
          </p:cNvSpPr>
          <p:nvPr>
            <p:ph type="title"/>
          </p:nvPr>
        </p:nvSpPr>
        <p:spPr>
          <a:xfrm>
            <a:off x="630000" y="622800"/>
            <a:ext cx="10933350" cy="332399"/>
          </a:xfrm>
        </p:spPr>
        <p:txBody>
          <a:bodyPr/>
          <a:lstStyle>
            <a:lvl1pPr>
              <a:defRPr>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0"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33031720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D. Gray slice heading">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360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4" name="Date Placeholder 3"/>
          <p:cNvSpPr>
            <a:spLocks noGrp="1"/>
          </p:cNvSpPr>
          <p:nvPr>
            <p:ph type="dt" sz="half" idx="14"/>
          </p:nvPr>
        </p:nvSpPr>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11"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7" name="Rectangle 6"/>
          <p:cNvSpPr/>
          <p:nvPr/>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90000"/>
              </a:lnSpc>
              <a:spcAft>
                <a:spcPts val="1000"/>
              </a:spcAft>
            </a:pPr>
            <a:endParaRPr lang="en-US" sz="1200">
              <a:solidFill>
                <a:prstClr val="white"/>
              </a:solidFill>
              <a:sym typeface="Trebuchet MS" panose="020B0603020202020204" pitchFamily="34" charset="0"/>
            </a:endParaRPr>
          </a:p>
        </p:txBody>
      </p:sp>
      <p:sp>
        <p:nvSpPr>
          <p:cNvPr id="8" name="Subtitle 2"/>
          <p:cNvSpPr>
            <a:spLocks noGrp="1"/>
          </p:cNvSpPr>
          <p:nvPr>
            <p:ph type="subTitle" idx="13"/>
          </p:nvPr>
        </p:nvSpPr>
        <p:spPr>
          <a:xfrm>
            <a:off x="630000" y="2158987"/>
            <a:ext cx="3744000" cy="541687"/>
          </a:xfrm>
          <a:prstGeom prst="rect">
            <a:avLst/>
          </a:prstGeom>
        </p:spPr>
        <p:txBody>
          <a:bodyPr>
            <a:noAutofit/>
          </a:bodyPr>
          <a:lstStyle>
            <a:lvl1pPr marL="0" indent="0" algn="l">
              <a:buNone/>
              <a:defRPr sz="1600">
                <a:solidFill>
                  <a:schemeClr val="tx2"/>
                </a:solidFill>
                <a:latin typeface="Trebuchet MS" panose="020B0603020202020204" pitchFamily="34" charset="0"/>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Title 4"/>
          <p:cNvSpPr>
            <a:spLocks noGrp="1"/>
          </p:cNvSpPr>
          <p:nvPr>
            <p:ph type="title"/>
          </p:nvPr>
        </p:nvSpPr>
        <p:spPr>
          <a:xfrm>
            <a:off x="630000" y="1227048"/>
            <a:ext cx="3744000" cy="664797"/>
          </a:xfrm>
        </p:spPr>
        <p:txBody>
          <a:bodyPr anchor="t">
            <a:noAutofit/>
          </a:bodyPr>
          <a:lstStyle>
            <a:lvl1pPr>
              <a:defRPr sz="2400">
                <a:solidFill>
                  <a:schemeClr val="tx2"/>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0"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31867651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D. Section header box">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462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9" name="Date Placeholder 8"/>
          <p:cNvSpPr>
            <a:spLocks noGrp="1"/>
          </p:cNvSpPr>
          <p:nvPr>
            <p:ph type="dt" sz="half" idx="10"/>
          </p:nvPr>
        </p:nvSpPr>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12"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Trebuchet MS" panose="020B0603020202020204" pitchFamily="34" charset="0"/>
                <a:ea typeface="+mn-ea"/>
                <a:cs typeface="Arial" panose="020B0604020202020204" pitchFamily="34" charset="0"/>
                <a:sym typeface="Trebuchet MS" panose="020B0603020202020204" pitchFamily="34" charset="0"/>
              </a:defRPr>
            </a:lvl1pPr>
          </a:lstStyle>
          <a:p>
            <a:r>
              <a:rPr lang="en-US" dirty="0"/>
              <a:t>Click to edit section title</a:t>
            </a:r>
          </a:p>
        </p:txBody>
      </p:sp>
      <p:sp>
        <p:nvSpPr>
          <p:cNvPr id="11" name="Rectangle 10"/>
          <p:cNvSpPr/>
          <p:nvPr/>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a:solidFill>
                <a:prstClr val="white"/>
              </a:solidFill>
              <a:sym typeface="Trebuchet MS" panose="020B0603020202020204" pitchFamily="34" charset="0"/>
            </a:endParaRPr>
          </a:p>
        </p:txBody>
      </p:sp>
      <p:sp>
        <p:nvSpPr>
          <p:cNvPr id="10"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42207657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 Section header line">
    <p:bg bwMode="blackWhite">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5651"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9" name="Date Placeholder 8"/>
          <p:cNvSpPr>
            <a:spLocks noGrp="1"/>
          </p:cNvSpPr>
          <p:nvPr>
            <p:ph type="dt" sz="half" idx="10"/>
          </p:nvPr>
        </p:nvSpPr>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Trebuchet MS" panose="020B0603020202020204" pitchFamily="34" charset="0"/>
                <a:sym typeface="Trebuchet MS" panose="020B0603020202020204" pitchFamily="34" charset="0"/>
              </a:defRPr>
            </a:lvl1pPr>
          </a:lstStyle>
          <a:p>
            <a:r>
              <a:rPr lang="en-US" dirty="0"/>
              <a:t>Click to edit section title</a:t>
            </a:r>
          </a:p>
        </p:txBody>
      </p:sp>
      <p:cxnSp>
        <p:nvCxnSpPr>
          <p:cNvPr id="10" name="Straight Connector 9"/>
          <p:cNvCxnSpPr/>
          <p:nvPr/>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28037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90000"/>
              </a:lnSpc>
              <a:spcAft>
                <a:spcPts val="1000"/>
              </a:spcAft>
            </a:pPr>
            <a:endParaRPr lang="en-US" sz="1200">
              <a:solidFill>
                <a:prstClr val="white"/>
              </a:solidFill>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7"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9" name="Title 1"/>
          <p:cNvSpPr>
            <a:spLocks noGrp="1"/>
          </p:cNvSpPr>
          <p:nvPr>
            <p:ph type="title"/>
          </p:nvPr>
        </p:nvSpPr>
        <p:spPr bwMode="ltGray">
          <a:xfrm>
            <a:off x="630000" y="1544274"/>
            <a:ext cx="3452400" cy="1495794"/>
          </a:xfrm>
          <a:noFill/>
        </p:spPr>
        <p:txBody>
          <a:bodyPr wrap="square" lIns="0" tIns="0" rIns="320040" bIns="0" anchor="b">
            <a:noAutofit/>
          </a:bodyPr>
          <a:lstStyle>
            <a:lvl1pPr>
              <a:defRPr sz="3200">
                <a:solidFill>
                  <a:schemeClr val="tx2"/>
                </a:solidFill>
              </a:defRPr>
            </a:lvl1pPr>
          </a:lstStyle>
          <a:p>
            <a:r>
              <a:rPr lang="en-US"/>
              <a:t>Click to edit Master title style</a:t>
            </a:r>
            <a:endParaRPr lang="en-US" dirty="0"/>
          </a:p>
        </p:txBody>
      </p:sp>
      <p:sp>
        <p:nvSpPr>
          <p:cNvPr id="10" name="FooterSimple" hidden="1"/>
          <p:cNvSpPr txBox="1"/>
          <p:nvPr>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31601033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667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20" name="TextBox 19"/>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a:solidFill>
                <a:prstClr val="white"/>
              </a:solidFill>
              <a:sym typeface="Trebuchet MS" panose="020B0603020202020204" pitchFamily="34" charset="0"/>
            </a:endParaRPr>
          </a:p>
        </p:txBody>
      </p:sp>
      <p:sp>
        <p:nvSpPr>
          <p:cNvPr id="22"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24" name="Rectangle 23"/>
          <p:cNvSpPr/>
          <p:nvPr/>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a:solidFill>
                <a:prstClr val="white"/>
              </a:solidFill>
              <a:sym typeface="Trebuchet MS" panose="020B0603020202020204" pitchFamily="34" charset="0"/>
            </a:endParaRPr>
          </a:p>
        </p:txBody>
      </p:sp>
      <p:sp>
        <p:nvSpPr>
          <p:cNvPr id="25" name="Title 4"/>
          <p:cNvSpPr>
            <a:spLocks noGrp="1"/>
          </p:cNvSpPr>
          <p:nvPr>
            <p:ph type="title"/>
          </p:nvPr>
        </p:nvSpPr>
        <p:spPr>
          <a:xfrm>
            <a:off x="630000" y="2681103"/>
            <a:ext cx="3127881" cy="1495794"/>
          </a:xfrm>
          <a:prstGeom prst="rect">
            <a:avLst/>
          </a:prstGeom>
        </p:spPr>
        <p:txBody>
          <a:bodyPr anchor="ctr">
            <a:noAutofit/>
          </a:bodyPr>
          <a:lstStyle>
            <a:lvl1pPr>
              <a:defRPr sz="2400">
                <a:solidFill>
                  <a:schemeClr val="tx2"/>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2"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2993231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769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a:solidFill>
                <a:prstClr val="white"/>
              </a:solidFill>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19" name="TextBox 18"/>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1"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2" name="Title 1"/>
          <p:cNvSpPr>
            <a:spLocks noGrp="1"/>
          </p:cNvSpPr>
          <p:nvPr>
            <p:ph type="title"/>
          </p:nvPr>
        </p:nvSpPr>
        <p:spPr>
          <a:xfrm>
            <a:off x="630000" y="622800"/>
            <a:ext cx="6276529" cy="332399"/>
          </a:xfrm>
          <a:prstGeom prst="rect">
            <a:avLst/>
          </a:prstGeom>
        </p:spPr>
        <p:txBody>
          <a:bodyPr/>
          <a:lstStyle>
            <a:lvl1pPr>
              <a:defRPr>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2"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
        <p:nvSpPr>
          <p:cNvPr id="62" name="Text Placeholder 4"/>
          <p:cNvSpPr>
            <a:spLocks noGrp="1"/>
          </p:cNvSpPr>
          <p:nvPr>
            <p:ph type="body" sz="quarter" idx="11"/>
          </p:nvPr>
        </p:nvSpPr>
        <p:spPr>
          <a:xfrm>
            <a:off x="629400" y="2085628"/>
            <a:ext cx="6256800" cy="3491160"/>
          </a:xfrm>
          <a:noFill/>
          <a:ln w="9525" cap="flat" cmpd="sng" algn="ctr">
            <a:noFill/>
            <a:prstDash val="solid"/>
          </a:ln>
          <a:effectLst/>
          <a:extLst>
            <a:ext uri="{91240B29-F687-4F45-9708-019B960494DF}">
              <a14:hiddenLine xmlns:a14="http://schemas.microsoft.com/office/drawing/2010/main" w="9525" cap="flat" cmpd="sng" algn="ctr">
                <a:solidFill>
                  <a:schemeClr val="accent1"/>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lvl1pPr>
              <a:defRPr lang="en-US" dirty="0">
                <a:solidFill>
                  <a:srgbClr val="575757"/>
                </a:solidFill>
                <a:cs typeface="Arial" pitchFamily="34" charset="0"/>
              </a:defRPr>
            </a:lvl1pPr>
            <a:lvl2pPr>
              <a:defRPr lang="en-US" dirty="0">
                <a:solidFill>
                  <a:srgbClr val="575757"/>
                </a:solidFill>
              </a:defRPr>
            </a:lvl2pPr>
            <a:lvl3pPr>
              <a:defRPr lang="en-US" dirty="0">
                <a:solidFill>
                  <a:srgbClr val="575757"/>
                </a:solidFill>
              </a:defRPr>
            </a:lvl3pPr>
            <a:lvl4pPr>
              <a:defRPr lang="en-US" dirty="0">
                <a:solidFill>
                  <a:srgbClr val="09CC8F"/>
                </a:solidFill>
              </a:defRPr>
            </a:lvl4pPr>
            <a:lvl5pPr>
              <a:defRPr lang="en-US" sz="1800" dirty="0">
                <a:solidFill>
                  <a:srgbClr val="575757"/>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89486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1_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872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a:solidFill>
                <a:prstClr val="white"/>
              </a:solidFill>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19" name="TextBox 18"/>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1"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2" name="Title 1"/>
          <p:cNvSpPr>
            <a:spLocks noGrp="1"/>
          </p:cNvSpPr>
          <p:nvPr>
            <p:ph type="title"/>
          </p:nvPr>
        </p:nvSpPr>
        <p:spPr>
          <a:xfrm>
            <a:off x="630000" y="622800"/>
            <a:ext cx="6276529" cy="332399"/>
          </a:xfrm>
          <a:prstGeom prst="rect">
            <a:avLst/>
          </a:prstGeom>
        </p:spPr>
        <p:txBody>
          <a:bodyPr/>
          <a:lstStyle>
            <a:lvl1pPr>
              <a:defRPr>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2"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39215903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974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6" name="Picture 15"/>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a:solidFill>
                <a:prstClr val="white"/>
              </a:solidFill>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22"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5" name="TextBox 14"/>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a:solidFill>
                <a:prstClr val="white"/>
              </a:solidFill>
              <a:sym typeface="Trebuchet MS" panose="020B0603020202020204" pitchFamily="34" charset="0"/>
            </a:endParaRPr>
          </a:p>
        </p:txBody>
      </p:sp>
      <p:sp>
        <p:nvSpPr>
          <p:cNvPr id="2" name="Title 1"/>
          <p:cNvSpPr>
            <a:spLocks noGrp="1"/>
          </p:cNvSpPr>
          <p:nvPr>
            <p:ph type="title"/>
          </p:nvPr>
        </p:nvSpPr>
        <p:spPr>
          <a:xfrm>
            <a:off x="630000" y="622800"/>
            <a:ext cx="8101584" cy="332399"/>
          </a:xfrm>
          <a:prstGeom prst="rect">
            <a:avLst/>
          </a:prstGeom>
        </p:spPr>
        <p:txBody>
          <a:bodyPr/>
          <a:lstStyle>
            <a:lvl1pPr>
              <a:defRPr>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2"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18306147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077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08638" y="3594368"/>
            <a:ext cx="1365250" cy="3382962"/>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4"/>
          <p:cNvSpPr/>
          <p:nvPr/>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a:solidFill>
                <a:prstClr val="white"/>
              </a:solidFill>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11"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8" name="TextBox 17"/>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Trebuchet MS" panose="020B0603020202020204" pitchFamily="34" charset="0"/>
                <a:sym typeface="Trebuchet MS" panose="020B0603020202020204" pitchFamily="34" charset="0"/>
              </a:defRPr>
            </a:lvl1pPr>
          </a:lstStyle>
          <a:p>
            <a:r>
              <a:rPr lang="en-US" dirty="0">
                <a:solidFill>
                  <a:schemeClr val="tx2"/>
                </a:solidFill>
              </a:rPr>
              <a:t>Click to edit </a:t>
            </a:r>
            <a:br>
              <a:rPr lang="en-US" dirty="0">
                <a:solidFill>
                  <a:schemeClr val="tx2"/>
                </a:solidFill>
              </a:rPr>
            </a:br>
            <a:r>
              <a:rPr lang="en-US" dirty="0">
                <a:solidFill>
                  <a:schemeClr val="tx2"/>
                </a:solidFill>
              </a:rPr>
              <a:t>Master title style</a:t>
            </a:r>
          </a:p>
        </p:txBody>
      </p:sp>
      <p:sp>
        <p:nvSpPr>
          <p:cNvPr id="14"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33577896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179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9" name="TextBox 8"/>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800">
              <a:solidFill>
                <a:prstClr val="white"/>
              </a:solidFill>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17"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pic>
        <p:nvPicPr>
          <p:cNvPr id="18"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33900" y="3395662"/>
            <a:ext cx="1298575" cy="3571875"/>
          </a:xfrm>
          <a:prstGeom prst="rect">
            <a:avLst/>
          </a:prstGeom>
          <a:noFill/>
          <a:extLst>
            <a:ext uri="{909E8E84-426E-40DD-AFC4-6F175D3DCCD1}">
              <a14:hiddenFill xmlns:a14="http://schemas.microsoft.com/office/drawing/2010/main">
                <a:solidFill>
                  <a:srgbClr val="FFFFFF"/>
                </a:solidFill>
              </a14:hiddenFill>
            </a:ext>
          </a:extLst>
        </p:spPr>
      </p:pic>
      <p:sp>
        <p:nvSpPr>
          <p:cNvPr id="19" name="Pentagon 3"/>
          <p:cNvSpPr/>
          <p:nvPr/>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a:solidFill>
                <a:prstClr val="white"/>
              </a:solidFill>
              <a:sym typeface="Trebuchet MS" panose="020B0603020202020204" pitchFamily="34" charset="0"/>
            </a:endParaRPr>
          </a:p>
        </p:txBody>
      </p:sp>
      <p:sp>
        <p:nvSpPr>
          <p:cNvPr id="20" name="Title 1"/>
          <p:cNvSpPr>
            <a:spLocks noGrp="1"/>
          </p:cNvSpPr>
          <p:nvPr>
            <p:ph type="title"/>
          </p:nvPr>
        </p:nvSpPr>
        <p:spPr>
          <a:xfrm>
            <a:off x="630000" y="1785600"/>
            <a:ext cx="4062235" cy="3286800"/>
          </a:xfrm>
          <a:prstGeom prst="rect">
            <a:avLst/>
          </a:prstGeom>
        </p:spPr>
        <p:txBody>
          <a:bodyPr anchor="ctr">
            <a:noAutofit/>
          </a:bodyPr>
          <a:lstStyle>
            <a:lvl1pPr>
              <a:defRPr sz="4400" b="0">
                <a:solidFill>
                  <a:schemeClr val="tx2"/>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2"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28863184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281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1"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78758" y="3594368"/>
            <a:ext cx="1365250" cy="3382962"/>
          </a:xfrm>
          <a:prstGeom prst="rect">
            <a:avLst/>
          </a:prstGeom>
          <a:noFill/>
          <a:extLst>
            <a:ext uri="{909E8E84-426E-40DD-AFC4-6F175D3DCCD1}">
              <a14:hiddenFill xmlns:a14="http://schemas.microsoft.com/office/drawing/2010/main">
                <a:solidFill>
                  <a:srgbClr val="FFFFFF"/>
                </a:solidFill>
              </a14:hiddenFill>
            </a:ext>
          </a:extLst>
        </p:spPr>
      </p:pic>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a:solidFill>
                <a:prstClr val="white"/>
              </a:solidFill>
              <a:sym typeface="Trebuchet MS" panose="020B0603020202020204" pitchFamily="34" charset="0"/>
            </a:endParaRPr>
          </a:p>
        </p:txBody>
      </p:sp>
      <p:sp>
        <p:nvSpPr>
          <p:cNvPr id="3" name="Title 2"/>
          <p:cNvSpPr>
            <a:spLocks noGrp="1"/>
          </p:cNvSpPr>
          <p:nvPr>
            <p:ph type="title"/>
          </p:nvPr>
        </p:nvSpPr>
        <p:spPr>
          <a:xfrm>
            <a:off x="630000" y="622800"/>
            <a:ext cx="4747822" cy="332399"/>
          </a:xfrm>
          <a:prstGeom prst="rect">
            <a:avLst/>
          </a:prstGeom>
        </p:spPr>
        <p:txBody>
          <a:bodyPr/>
          <a:lstStyle>
            <a:lvl1pPr>
              <a:defRPr>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18"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6" name="TextBox 15"/>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a:solidFill>
                <a:prstClr val="white"/>
              </a:solidFill>
              <a:sym typeface="Trebuchet MS" panose="020B0603020202020204" pitchFamily="34" charset="0"/>
            </a:endParaRPr>
          </a:p>
        </p:txBody>
      </p:sp>
      <p:sp>
        <p:nvSpPr>
          <p:cNvPr id="12"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761342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384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90341" y="3594368"/>
            <a:ext cx="1365250" cy="3382962"/>
          </a:xfrm>
          <a:prstGeom prst="rect">
            <a:avLst/>
          </a:prstGeom>
          <a:noFill/>
          <a:extLst>
            <a:ext uri="{909E8E84-426E-40DD-AFC4-6F175D3DCCD1}">
              <a14:hiddenFill xmlns:a14="http://schemas.microsoft.com/office/drawing/2010/main">
                <a:solidFill>
                  <a:srgbClr val="FFFFFF"/>
                </a:solidFill>
              </a14:hiddenFill>
            </a:ext>
          </a:extLst>
        </p:spPr>
      </p:pic>
      <p:sp>
        <p:nvSpPr>
          <p:cNvPr id="12" name="Freeform 18"/>
          <p:cNvSpPr/>
          <p:nvPr/>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5" name="TextBox 14"/>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a:solidFill>
                <a:prstClr val="white"/>
              </a:solidFill>
              <a:sym typeface="Trebuchet MS" panose="020B0603020202020204" pitchFamily="34" charset="0"/>
            </a:endParaRPr>
          </a:p>
        </p:txBody>
      </p:sp>
      <p:sp>
        <p:nvSpPr>
          <p:cNvPr id="2" name="Title 1"/>
          <p:cNvSpPr>
            <a:spLocks noGrp="1"/>
          </p:cNvSpPr>
          <p:nvPr>
            <p:ph type="title"/>
          </p:nvPr>
        </p:nvSpPr>
        <p:spPr>
          <a:xfrm>
            <a:off x="630000" y="622800"/>
            <a:ext cx="6254496" cy="332399"/>
          </a:xfrm>
          <a:prstGeom prst="rect">
            <a:avLst/>
          </a:prstGeom>
        </p:spPr>
        <p:txBody>
          <a:bodyPr/>
          <a:lstStyle>
            <a:lvl1pPr>
              <a:defRPr>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4"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22241483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486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p:nvPr>
        </p:nvSpPr>
        <p:spPr>
          <a:xfrm>
            <a:off x="630000" y="2681103"/>
            <a:ext cx="3127881" cy="1495794"/>
          </a:xfrm>
          <a:prstGeom prst="rect">
            <a:avLst/>
          </a:prstGeom>
        </p:spPr>
        <p:txBody>
          <a:bodyPr anchor="ctr">
            <a:noAutofit/>
          </a:bodyPr>
          <a:lstStyle>
            <a:lvl1pPr>
              <a:defRPr sz="2400">
                <a:solidFill>
                  <a:schemeClr val="bg1"/>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26" name="Rectangle 25"/>
          <p:cNvSpPr/>
          <p:nvPr/>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a:solidFill>
                <a:prstClr val="white"/>
              </a:solidFill>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a:solidFill>
                <a:prstClr val="white">
                  <a:lumMod val="50000"/>
                </a:prstClr>
              </a:solidFill>
            </a:endParaRPr>
          </a:p>
        </p:txBody>
      </p:sp>
      <p:sp>
        <p:nvSpPr>
          <p:cNvPr id="2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28" name="TextBox 27"/>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lumMod val="50000"/>
                  </a:prstClr>
                </a:solidFill>
                <a:sym typeface="Trebuchet MS" panose="020B0603020202020204" pitchFamily="34" charset="0"/>
              </a:rPr>
              <a:pPr algn="r">
                <a:defRPr/>
              </a:pPr>
              <a:t>‹#›</a:t>
            </a:fld>
            <a:endParaRPr lang="en-US" sz="1000" dirty="0">
              <a:solidFill>
                <a:prstClr val="white">
                  <a:lumMod val="50000"/>
                </a:prstClr>
              </a:solidFill>
              <a:sym typeface="Trebuchet MS" panose="020B0603020202020204" pitchFamily="34" charset="0"/>
            </a:endParaRPr>
          </a:p>
        </p:txBody>
      </p:sp>
      <p:sp>
        <p:nvSpPr>
          <p:cNvPr id="11"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26102946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589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a:solidFill>
                <a:prstClr val="white"/>
              </a:solidFill>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4" name="TextBox 13"/>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lumMod val="50000"/>
                  </a:prstClr>
                </a:solidFill>
                <a:sym typeface="Trebuchet MS" panose="020B0603020202020204" pitchFamily="34" charset="0"/>
              </a:rPr>
              <a:pPr algn="r">
                <a:defRPr/>
              </a:pPr>
              <a:t>‹#›</a:t>
            </a:fld>
            <a:endParaRPr lang="en-US" sz="800" dirty="0">
              <a:solidFill>
                <a:prstClr val="white">
                  <a:lumMod val="50000"/>
                </a:prstClr>
              </a:solidFill>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a:solidFill>
                <a:prstClr val="white">
                  <a:lumMod val="50000"/>
                </a:prstClr>
              </a:solidFill>
            </a:endParaRPr>
          </a:p>
        </p:txBody>
      </p:sp>
      <p:sp>
        <p:nvSpPr>
          <p:cNvPr id="17"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18"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18045253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005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Trebuchet MS" panose="020B0603020202020204" pitchFamily="34" charset="0"/>
                <a:ea typeface="+mn-ea"/>
                <a:cs typeface="Arial" panose="020B0604020202020204" pitchFamily="34" charset="0"/>
                <a:sym typeface="Trebuchet MS" panose="020B0603020202020204" pitchFamily="34" charset="0"/>
              </a:defRPr>
            </a:lvl1pPr>
          </a:lstStyle>
          <a:p>
            <a:r>
              <a:rPr lang="en-US" dirty="0"/>
              <a:t>Click to edit section title</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12"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59" name="Rectangle 58"/>
          <p:cNvSpPr/>
          <p:nvPr/>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9"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34953515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691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a:solidFill>
                <a:prstClr val="white"/>
              </a:solidFill>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a:solidFill>
                <a:prstClr val="white">
                  <a:lumMod val="50000"/>
                </a:prstClr>
              </a:solidFill>
            </a:endParaRPr>
          </a:p>
        </p:txBody>
      </p:sp>
      <p:sp>
        <p:nvSpPr>
          <p:cNvPr id="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Trebuchet MS" panose="020B0603020202020204" pitchFamily="34" charset="0"/>
                <a:sym typeface="Trebuchet MS" panose="020B0603020202020204" pitchFamily="34" charset="0"/>
              </a:defRPr>
            </a:lvl1pPr>
          </a:lstStyle>
          <a:p>
            <a:r>
              <a:rPr lang="en-US" dirty="0"/>
              <a:t>Click to edit title</a:t>
            </a:r>
          </a:p>
        </p:txBody>
      </p:sp>
      <p:sp>
        <p:nvSpPr>
          <p:cNvPr id="14" name="TextBox 13"/>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lumMod val="50000"/>
                  </a:prstClr>
                </a:solidFill>
                <a:sym typeface="Trebuchet MS" panose="020B0603020202020204" pitchFamily="34" charset="0"/>
              </a:rPr>
              <a:pPr algn="r">
                <a:defRPr/>
              </a:pPr>
              <a:t>‹#›</a:t>
            </a:fld>
            <a:endParaRPr lang="en-US" sz="800" dirty="0">
              <a:solidFill>
                <a:prstClr val="white">
                  <a:lumMod val="50000"/>
                </a:prstClr>
              </a:solidFill>
              <a:sym typeface="Trebuchet MS" panose="020B0603020202020204" pitchFamily="34" charset="0"/>
            </a:endParaRPr>
          </a:p>
        </p:txBody>
      </p:sp>
      <p:sp>
        <p:nvSpPr>
          <p:cNvPr id="16"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8427269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793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0" name="TextBox 9"/>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Trebuchet MS" panose="020B0603020202020204" pitchFamily="34" charset="0"/>
                <a:ea typeface="+mn-ea"/>
                <a:cs typeface="Arial" panose="020B0604020202020204" pitchFamily="34" charset="0"/>
                <a:sym typeface="Trebuchet MS" panose="020B0603020202020204" pitchFamily="34" charset="0"/>
              </a:defRPr>
            </a:lvl1pPr>
          </a:lstStyle>
          <a:p>
            <a:r>
              <a:rPr lang="en-US" dirty="0"/>
              <a:t>Click to edit big statement text</a:t>
            </a:r>
          </a:p>
        </p:txBody>
      </p:sp>
      <p:sp>
        <p:nvSpPr>
          <p:cNvPr id="8"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24962590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D. Big statement icon">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896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8" name="Date Placeholder 7"/>
          <p:cNvSpPr>
            <a:spLocks noGrp="1"/>
          </p:cNvSpPr>
          <p:nvPr>
            <p:ph type="dt" sz="half" idx="10"/>
          </p:nvPr>
        </p:nvSpPr>
        <p:spPr/>
        <p:txBody>
          <a:bodyPr/>
          <a:lstStyle>
            <a:lvl1pPr>
              <a:defRPr>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11"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6" name="Rectangle 5"/>
          <p:cNvSpPr/>
          <p:nvPr/>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a:solidFill>
                <a:prstClr val="white"/>
              </a:solidFill>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rgbClr val="707070"/>
                </a:solidFill>
                <a:latin typeface="Trebuchet MS" panose="020B0603020202020204" pitchFamily="34" charset="0"/>
                <a:ea typeface="+mn-ea"/>
                <a:cs typeface="Arial" panose="020B0604020202020204" pitchFamily="34" charset="0"/>
                <a:sym typeface="Trebuchet MS" panose="020B0603020202020204" pitchFamily="34" charset="0"/>
              </a:defRPr>
            </a:lvl1pPr>
          </a:lstStyle>
          <a:p>
            <a:r>
              <a:rPr lang="en-US" dirty="0"/>
              <a:t>Click to edit big statement text</a:t>
            </a:r>
          </a:p>
        </p:txBody>
      </p:sp>
      <p:sp>
        <p:nvSpPr>
          <p:cNvPr id="9"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32358321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D. Quote">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09987"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1" name="Picture 10"/>
          <p:cNvPicPr>
            <a:picLocks noChangeAspect="1"/>
          </p:cNvPicPr>
          <p:nvPr/>
        </p:nvPicPr>
        <p:blipFill rotWithShape="1">
          <a:blip r:embed="rId6">
            <a:extLst>
              <a:ext uri="{28A0092B-C50C-407E-A947-70E740481C1C}">
                <a14:useLocalDpi xmlns:a14="http://schemas.microsoft.com/office/drawing/2010/main" val="0"/>
              </a:ext>
            </a:extLst>
          </a:blip>
          <a:srcRect r="3634" b="1258"/>
          <a:stretch/>
        </p:blipFill>
        <p:spPr>
          <a:xfrm rot="16200000" flipH="1">
            <a:off x="6797461" y="110968"/>
            <a:ext cx="769257" cy="10019821"/>
          </a:xfrm>
          <a:prstGeom prst="rect">
            <a:avLst/>
          </a:pr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rgbClr val="89DABD"/>
          </a:solidFill>
          <a:ln>
            <a:noFill/>
          </a:ln>
          <a:effectLst/>
        </p:spPr>
        <p:txBody>
          <a:bodyPr vert="horz" wrap="square" lIns="91440" tIns="45720" rIns="91440" bIns="45720" numCol="1" anchor="t" anchorCtr="0" compatLnSpc="1">
            <a:prstTxWarp prst="textNoShape">
              <a:avLst/>
            </a:prstTxWarp>
            <a:noAutofit/>
          </a:bodyPr>
          <a:lstStyle/>
          <a:p>
            <a:endParaRPr lang="en-US" dirty="0">
              <a:solidFill>
                <a:srgbClr val="575757"/>
              </a:solidFill>
              <a:sym typeface="Trebuchet MS" panose="020B0603020202020204" pitchFamily="34" charset="0"/>
            </a:endParaRPr>
          </a:p>
        </p:txBody>
      </p:sp>
      <p:sp>
        <p:nvSpPr>
          <p:cNvPr id="6" name="TextBox 5"/>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Tree>
    <p:extLst>
      <p:ext uri="{BB962C8B-B14F-4D97-AF65-F5344CB8AC3E}">
        <p14:creationId xmlns:p14="http://schemas.microsoft.com/office/powerpoint/2010/main" val="35560049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D. Special gray">
    <p:bg>
      <p:bgPr>
        <a:solidFill>
          <a:schemeClr val="tx1">
            <a:lumMod val="50000"/>
          </a:schemeClr>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101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a:solidFill>
                <a:prstClr val="white"/>
              </a:solidFill>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11"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2" name="Title 1"/>
          <p:cNvSpPr>
            <a:spLocks noGrp="1"/>
          </p:cNvSpPr>
          <p:nvPr>
            <p:ph type="title"/>
          </p:nvPr>
        </p:nvSpPr>
        <p:spPr>
          <a:xfrm>
            <a:off x="630000" y="622800"/>
            <a:ext cx="10933200" cy="332399"/>
          </a:xfrm>
        </p:spPr>
        <p:txBody>
          <a:bodyPr/>
          <a:lstStyle>
            <a:lvl1pPr>
              <a:defRPr>
                <a:solidFill>
                  <a:schemeClr val="bg1"/>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8"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33125007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203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2"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08638" y="3594368"/>
            <a:ext cx="1365250" cy="3382962"/>
          </a:xfrm>
          <a:prstGeom prst="rect">
            <a:avLst/>
          </a:prstGeom>
          <a:noFill/>
          <a:extLst>
            <a:ext uri="{909E8E84-426E-40DD-AFC4-6F175D3DCCD1}">
              <a14:hiddenFill xmlns:a14="http://schemas.microsoft.com/office/drawing/2010/main">
                <a:solidFill>
                  <a:srgbClr val="FFFFFF"/>
                </a:solidFill>
              </a14:hiddenFill>
            </a:ext>
          </a:extLst>
        </p:spPr>
      </p:pic>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a:solidFill>
                <a:prstClr val="white"/>
              </a:solidFill>
              <a:sym typeface="Trebuchet MS" panose="020B0603020202020204" pitchFamily="34" charset="0"/>
            </a:endParaRPr>
          </a:p>
        </p:txBody>
      </p:sp>
      <p:sp>
        <p:nvSpPr>
          <p:cNvPr id="17"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a:solidFill>
                <a:prstClr val="white"/>
              </a:solidFill>
              <a:sym typeface="Trebuchet MS" panose="020B0603020202020204" pitchFamily="34" charset="0"/>
            </a:endParaRPr>
          </a:p>
        </p:txBody>
      </p:sp>
      <p:sp>
        <p:nvSpPr>
          <p:cNvPr id="20" name="TextBox 19"/>
          <p:cNvSpPr txBox="1"/>
          <p:nvPr/>
        </p:nvSpPr>
        <p:spPr>
          <a:xfrm>
            <a:off x="630000" y="2577934"/>
            <a:ext cx="2819400" cy="1761764"/>
          </a:xfrm>
          <a:prstGeom prst="rect">
            <a:avLst/>
          </a:prstGeom>
          <a:noFill/>
        </p:spPr>
        <p:txBody>
          <a:bodyPr wrap="square" lIns="0" tIns="0" rIns="0" bIns="0" rtlCol="0" anchor="ctr">
            <a:spAutoFit/>
          </a:bodyPr>
          <a:lstStyle/>
          <a:p>
            <a:pPr>
              <a:lnSpc>
                <a:spcPct val="106000"/>
              </a:lnSpc>
              <a:spcAft>
                <a:spcPts val="700"/>
              </a:spcAft>
            </a:pPr>
            <a:r>
              <a:rPr lang="en-US" sz="5400" dirty="0">
                <a:solidFill>
                  <a:srgbClr val="09CC8F"/>
                </a:solidFill>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24"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9" name="TextBox 18"/>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14"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9938878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305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a:solidFill>
                <a:prstClr val="white"/>
              </a:solidFill>
            </a:endParaRPr>
          </a:p>
        </p:txBody>
      </p:sp>
      <p:sp>
        <p:nvSpPr>
          <p:cNvPr id="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1" name="TextBox 10"/>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a:solidFill>
                <a:prstClr val="white"/>
              </a:solidFill>
              <a:sym typeface="Trebuchet MS" panose="020B0603020202020204" pitchFamily="34" charset="0"/>
            </a:endParaRPr>
          </a:p>
        </p:txBody>
      </p:sp>
      <p:sp>
        <p:nvSpPr>
          <p:cNvPr id="8"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10598624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408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Date Placeholder 6"/>
          <p:cNvSpPr>
            <a:spLocks noGrp="1"/>
          </p:cNvSpPr>
          <p:nvPr>
            <p:ph type="dt" sz="half" idx="10"/>
          </p:nvPr>
        </p:nvSpPr>
        <p:spPr/>
        <p:txBody>
          <a:bodyPr/>
          <a:lstStyle>
            <a:lvl1pPr>
              <a:defRPr>
                <a:latin typeface="Trebuchet MS" panose="020B0603020202020204" pitchFamily="34" charset="0"/>
                <a:sym typeface="Trebuchet MS" panose="020B0603020202020204" pitchFamily="34" charset="0"/>
              </a:defRPr>
            </a:lvl1pPr>
          </a:lstStyle>
          <a:p>
            <a:endParaRPr lang="en-US">
              <a:solidFill>
                <a:prstClr val="white">
                  <a:lumMod val="50000"/>
                </a:prstClr>
              </a:solidFill>
            </a:endParaRPr>
          </a:p>
        </p:txBody>
      </p:sp>
      <p:sp>
        <p:nvSpPr>
          <p:cNvPr id="5"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6"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Tree>
    <p:extLst>
      <p:ext uri="{BB962C8B-B14F-4D97-AF65-F5344CB8AC3E}">
        <p14:creationId xmlns:p14="http://schemas.microsoft.com/office/powerpoint/2010/main" val="1799984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510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rgbClr val="09CC8F"/>
                    </a:gs>
                    <a:gs pos="2000">
                      <a:srgbClr val="89DABD"/>
                    </a:gs>
                  </a:gsLst>
                  <a:lin ang="2700000" scaled="0"/>
                </a:gradFill>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10"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11"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sp>
        <p:nvSpPr>
          <p:cNvPr id="12" name="Rectangle 11"/>
          <p:cNvSpPr/>
          <p:nvPr/>
        </p:nvSpPr>
        <p:spPr>
          <a:xfrm>
            <a:off x="5021826" y="1525757"/>
            <a:ext cx="6209072" cy="3600986"/>
          </a:xfrm>
          <a:prstGeom prst="rect">
            <a:avLst/>
          </a:prstGeom>
        </p:spPr>
        <p:txBody>
          <a:bodyPr wrap="square" lIns="0" tIns="0" rIns="0" bIns="0" anchor="ctr">
            <a:spAutoFit/>
          </a:bodyPr>
          <a:lstStyle/>
          <a:p>
            <a:r>
              <a:rPr lang="en-US" sz="900" dirty="0">
                <a:solidFill>
                  <a:srgbClr val="575757"/>
                </a:solidFill>
                <a:sym typeface="Trebuchet MS" panose="020B0603020202020204" pitchFamily="34" charset="0"/>
              </a:rPr>
              <a:t>The services and materials provided by BCG Platinion are subject to BCG Platinion's Standard Terms (a copy of which is available upon request) or such other agreement as may have been previously executed by BCG Platinion. BCG Platinion does not provide legal, accounting, or tax advice. The Client is responsible for obtaining independent advice concerning these matters. This advice may affect the guidance given by BCG Platinion. Further, BCG Platinion has made no undertaking to update these materials after the date hereof, notwithstanding that such information may become outdated or inaccurate.</a:t>
            </a:r>
          </a:p>
          <a:p>
            <a:r>
              <a:rPr lang="en-US" sz="900" dirty="0">
                <a:solidFill>
                  <a:srgbClr val="575757"/>
                </a:solidFill>
                <a:sym typeface="Trebuchet MS" panose="020B0603020202020204" pitchFamily="34" charset="0"/>
              </a:rPr>
              <a:t> </a:t>
            </a:r>
          </a:p>
          <a:p>
            <a:r>
              <a:rPr lang="en-US" sz="900" dirty="0">
                <a:solidFill>
                  <a:srgbClr val="575757"/>
                </a:solidFill>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Platinion.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Platinion), BCG Platinion shall have no liability whatsoever to any Third Party, and any Third Party hereby waives any rights and claims it may have at any time against BCG Platinion with regard to the services, this presentation, or other materials, including the accuracy or completeness thereof. Receipt and review of this document shall be deemed agreement with and consideration for the foregoing.</a:t>
            </a:r>
          </a:p>
          <a:p>
            <a:endParaRPr lang="en-US" sz="900" dirty="0">
              <a:solidFill>
                <a:srgbClr val="575757"/>
              </a:solidFill>
              <a:sym typeface="Trebuchet MS" panose="020B0603020202020204" pitchFamily="34" charset="0"/>
            </a:endParaRPr>
          </a:p>
          <a:p>
            <a:pPr>
              <a:defRPr/>
            </a:pPr>
            <a:r>
              <a:rPr lang="en-US" sz="900" dirty="0">
                <a:solidFill>
                  <a:srgbClr val="575757"/>
                </a:solidFill>
                <a:sym typeface="Trebuchet MS" panose="020B0603020202020204" pitchFamily="34" charset="0"/>
              </a:rPr>
              <a:t>BCG Platinion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Platinion. BCG Platinion has used public and/or confidential data and assumptions provided to BCG Platinion by the Client. BCG Platinion has not independently verified the data and assumptions used in these analyses. Changes in the underlying data or operating assumptions will clearly impact the analyses and conclusions.</a:t>
            </a:r>
          </a:p>
        </p:txBody>
      </p:sp>
    </p:spTree>
    <p:extLst>
      <p:ext uri="{BB962C8B-B14F-4D97-AF65-F5344CB8AC3E}">
        <p14:creationId xmlns:p14="http://schemas.microsoft.com/office/powerpoint/2010/main" val="32267014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412963503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6132"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6" name="Picture 15"/>
          <p:cNvPicPr>
            <a:picLocks noChangeAspect="1"/>
          </p:cNvPicPr>
          <p:nvPr>
            <p:custDataLst>
              <p:tags r:id="rId3"/>
            </p:custDataLst>
          </p:nvPr>
        </p:nvPicPr>
        <p:blipFill>
          <a:blip r:embed="rId7" cstate="print">
            <a:extLst>
              <a:ext uri="{28A0092B-C50C-407E-A947-70E740481C1C}">
                <a14:useLocalDpi xmlns:a14="http://schemas.microsoft.com/office/drawing/2010/main"/>
              </a:ext>
            </a:extLst>
          </a:blip>
          <a:stretch>
            <a:fillRect/>
          </a:stretch>
        </p:blipFill>
        <p:spPr>
          <a:xfrm>
            <a:off x="5884" y="0"/>
            <a:ext cx="12180231" cy="6858000"/>
          </a:xfrm>
          <a:prstGeom prst="rect">
            <a:avLst/>
          </a:prstGeom>
        </p:spPr>
      </p:pic>
      <p:sp>
        <p:nvSpPr>
          <p:cNvPr id="7" name="Rectangle 6"/>
          <p:cNvSpPr/>
          <p:nvPr/>
        </p:nvSpPr>
        <p:spPr bwMode="black">
          <a:xfrm>
            <a:off x="630936" y="626200"/>
            <a:ext cx="5605870" cy="5529600"/>
          </a:xfrm>
          <a:prstGeom prst="rect">
            <a:avLst/>
          </a:prstGeom>
          <a:gradFill flip="none" rotWithShape="1">
            <a:gsLst>
              <a:gs pos="0">
                <a:srgbClr val="333333">
                  <a:alpha val="93000"/>
                </a:srgbClr>
              </a:gs>
              <a:gs pos="100000">
                <a:srgbClr val="707070">
                  <a:alpha val="85000"/>
                </a:srgb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de-DE" sz="1200" dirty="0">
                <a:solidFill>
                  <a:prstClr val="white"/>
                </a:solidFill>
                <a:sym typeface="Trebuchet MS" panose="020B0603020202020204" pitchFamily="34" charset="0"/>
              </a:rPr>
              <a:t>platinion.com</a:t>
            </a:r>
            <a:endParaRPr lang="en-US" sz="1200" dirty="0">
              <a:solidFill>
                <a:prstClr val="white"/>
              </a:solidFill>
              <a:sym typeface="Trebuchet MS" panose="020B0603020202020204" pitchFamily="34" charset="0"/>
            </a:endParaRPr>
          </a:p>
        </p:txBody>
      </p:sp>
      <p:pic>
        <p:nvPicPr>
          <p:cNvPr id="9" name="Group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1129" y="2622134"/>
            <a:ext cx="5156804" cy="1540878"/>
          </a:xfrm>
          <a:prstGeom prst="rect">
            <a:avLst/>
          </a:prstGeom>
        </p:spPr>
      </p:pic>
    </p:spTree>
    <p:extLst>
      <p:ext uri="{BB962C8B-B14F-4D97-AF65-F5344CB8AC3E}">
        <p14:creationId xmlns:p14="http://schemas.microsoft.com/office/powerpoint/2010/main" val="94377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1075"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Trebuchet MS" panose="020B0603020202020204" pitchFamily="34" charset="0"/>
                <a:sym typeface="Trebuchet MS" panose="020B0603020202020204" pitchFamily="34" charset="0"/>
              </a:defRPr>
            </a:lvl1pPr>
          </a:lstStyle>
          <a:p>
            <a:r>
              <a:rPr lang="en-US" dirty="0"/>
              <a:t>Click to edit section title</a:t>
            </a:r>
          </a:p>
        </p:txBody>
      </p:sp>
      <p:cxnSp>
        <p:nvCxnSpPr>
          <p:cNvPr id="148" name="Straight Connector 147"/>
          <p:cNvCxnSpPr/>
          <p:nvPr/>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32396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715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2" name="Date Placeholder 1"/>
          <p:cNvSpPr>
            <a:spLocks noGrp="1"/>
          </p:cNvSpPr>
          <p:nvPr>
            <p:ph type="dt" sz="half" idx="10"/>
          </p:nvPr>
        </p:nvSpPr>
        <p:spPr/>
        <p:txBody>
          <a:bodyPr/>
          <a:lstStyle>
            <a:lvl1pPr>
              <a:defRPr>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56"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lumMod val="50000"/>
                  </a:prstClr>
                </a:solidFill>
                <a:sym typeface="Trebuchet MS" panose="020B0603020202020204" pitchFamily="34" charset="0"/>
              </a:rPr>
              <a:t>Copyright © 2018 by BCG Platinion. All rights reserved.</a:t>
            </a:r>
          </a:p>
        </p:txBody>
      </p:sp>
      <p:sp>
        <p:nvSpPr>
          <p:cNvPr id="55"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lumMod val="50000"/>
                  </a:prstClr>
                </a:solidFill>
                <a:sym typeface="Trebuchet MS" panose="020B0603020202020204" pitchFamily="34" charset="0"/>
              </a:rPr>
              <a:t>Template.pptx</a:t>
            </a:r>
            <a:endParaRPr lang="en-US" sz="700" dirty="0">
              <a:solidFill>
                <a:prstClr val="white">
                  <a:lumMod val="50000"/>
                </a:prstClr>
              </a:solidFill>
              <a:sym typeface="Trebuchet MS" panose="020B0603020202020204" pitchFamily="34" charset="0"/>
            </a:endParaRPr>
          </a:p>
        </p:txBody>
      </p:sp>
      <p:grpSp>
        <p:nvGrpSpPr>
          <p:cNvPr id="49" name="Group 48"/>
          <p:cNvGrpSpPr/>
          <p:nvPr/>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75757"/>
                </a:solidFill>
              </a:endParaRPr>
            </a:p>
          </p:txBody>
        </p:sp>
        <p:grpSp>
          <p:nvGrpSpPr>
            <p:cNvPr id="51" name="Baselines / anchors"/>
            <p:cNvGrpSpPr/>
            <p:nvPr/>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a:defRPr/>
              </a:pPr>
              <a:endParaRPr lang="en-US">
                <a:solidFill>
                  <a:srgbClr val="575757"/>
                </a:solidFill>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grpSp>
          <p:nvGrpSpPr>
            <p:cNvPr id="58" name="Five column measure"/>
            <p:cNvGrpSpPr/>
            <p:nvPr/>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75757"/>
                  </a:solidFill>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a:lnSpc>
                  <a:spcPct val="90000"/>
                </a:lnSpc>
                <a:defRPr/>
              </a:pPr>
              <a:r>
                <a:rPr lang="en-US" sz="1000" dirty="0">
                  <a:solidFill>
                    <a:prstClr val="white">
                      <a:lumMod val="65000"/>
                    </a:prstClr>
                  </a:solidFill>
                  <a:sym typeface="Trebuchet MS" panose="020B0603020202020204" pitchFamily="34" charset="0"/>
                </a:rPr>
                <a:t>1. </a:t>
              </a:r>
              <a:r>
                <a:rPr lang="en-US" sz="1000" dirty="0" err="1">
                  <a:solidFill>
                    <a:prstClr val="white">
                      <a:lumMod val="65000"/>
                    </a:prstClr>
                  </a:solidFill>
                  <a:sym typeface="Trebuchet MS" panose="020B0603020202020204" pitchFamily="34" charset="0"/>
                </a:rPr>
                <a:t>xxxx</a:t>
              </a:r>
              <a:r>
                <a:rPr lang="en-US" sz="1000" dirty="0">
                  <a:solidFill>
                    <a:prstClr val="white">
                      <a:lumMod val="65000"/>
                    </a:prstClr>
                  </a:solidFill>
                  <a:sym typeface="Trebuchet MS" panose="020B0603020202020204" pitchFamily="34" charset="0"/>
                </a:rPr>
                <a:t>  2. </a:t>
              </a:r>
              <a:r>
                <a:rPr lang="en-US" sz="1000" dirty="0" err="1">
                  <a:solidFill>
                    <a:prstClr val="white">
                      <a:lumMod val="65000"/>
                    </a:prstClr>
                  </a:solidFill>
                  <a:sym typeface="Trebuchet MS" panose="020B0603020202020204" pitchFamily="34" charset="0"/>
                </a:rPr>
                <a:t>xxxx</a:t>
              </a:r>
              <a:r>
                <a:rPr lang="en-US" sz="1000" dirty="0">
                  <a:solidFill>
                    <a:prstClr val="white">
                      <a:lumMod val="65000"/>
                    </a:prstClr>
                  </a:solidFill>
                  <a:sym typeface="Trebuchet MS" panose="020B0603020202020204" pitchFamily="34" charset="0"/>
                </a:rPr>
                <a:t>  3. </a:t>
              </a:r>
              <a:r>
                <a:rPr lang="en-US" sz="1000" dirty="0" err="1">
                  <a:solidFill>
                    <a:prstClr val="white">
                      <a:lumMod val="65000"/>
                    </a:prstClr>
                  </a:solidFill>
                  <a:sym typeface="Trebuchet MS" panose="020B0603020202020204" pitchFamily="34" charset="0"/>
                </a:rPr>
                <a:t>xxxx</a:t>
              </a:r>
              <a:endParaRPr lang="en-US" sz="1000" dirty="0">
                <a:solidFill>
                  <a:prstClr val="white">
                    <a:lumMod val="65000"/>
                  </a:prstClr>
                </a:solidFill>
                <a:sym typeface="Trebuchet MS" panose="020B0603020202020204" pitchFamily="34" charset="0"/>
              </a:endParaRPr>
            </a:p>
            <a:p>
              <a:pPr>
                <a:lnSpc>
                  <a:spcPct val="90000"/>
                </a:lnSpc>
                <a:defRPr/>
              </a:pPr>
              <a:r>
                <a:rPr lang="en-US" sz="1000" dirty="0">
                  <a:solidFill>
                    <a:prstClr val="white">
                      <a:lumMod val="65000"/>
                    </a:prstClr>
                  </a:solidFill>
                  <a:sym typeface="Trebuchet MS" panose="020B0603020202020204" pitchFamily="34" charset="0"/>
                </a:rPr>
                <a:t>Note: List footnotes in numerical order. Footnote numbers are not bracketed. Use 10pt font. Do not put a period at the end of the note or the source</a:t>
              </a:r>
            </a:p>
            <a:p>
              <a:pPr>
                <a:lnSpc>
                  <a:spcPct val="90000"/>
                </a:lnSpc>
                <a:defRPr/>
              </a:pPr>
              <a:r>
                <a:rPr lang="en-US" sz="1000" dirty="0">
                  <a:solidFill>
                    <a:prstClr val="white">
                      <a:lumMod val="65000"/>
                    </a:prstClr>
                  </a:solidFill>
                  <a:sym typeface="Trebuchet MS" panose="020B0603020202020204" pitchFamily="34" charset="0"/>
                </a:rPr>
                <a:t>Source: Include a source for every chart that you use. Separate sources with a semicolon; BCG-related sources go at the end</a:t>
              </a:r>
            </a:p>
          </p:txBody>
        </p:sp>
      </p:grpSp>
    </p:spTree>
    <p:extLst>
      <p:ext uri="{BB962C8B-B14F-4D97-AF65-F5344CB8AC3E}">
        <p14:creationId xmlns:p14="http://schemas.microsoft.com/office/powerpoint/2010/main" val="3956267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209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6" name="Picture 15"/>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25"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20" name="TextBox 19"/>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6" name="Rectangle 25"/>
          <p:cNvSpPr/>
          <p:nvPr/>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27" name="Title 4"/>
          <p:cNvSpPr>
            <a:spLocks noGrp="1"/>
          </p:cNvSpPr>
          <p:nvPr>
            <p:ph type="title"/>
          </p:nvPr>
        </p:nvSpPr>
        <p:spPr>
          <a:xfrm>
            <a:off x="630000" y="2681103"/>
            <a:ext cx="3127881" cy="1495794"/>
          </a:xfrm>
          <a:prstGeom prst="rect">
            <a:avLst/>
          </a:prstGeom>
        </p:spPr>
        <p:txBody>
          <a:bodyPr anchor="ctr">
            <a:noAutofit/>
          </a:bodyPr>
          <a:lstStyle>
            <a:lvl1pPr>
              <a:defRPr sz="3200">
                <a:solidFill>
                  <a:schemeClr val="tx2"/>
                </a:solidFill>
                <a:latin typeface="Trebuchet MS" panose="020B0603020202020204" pitchFamily="34" charset="0"/>
                <a:sym typeface="Trebuchet MS" panose="020B0603020202020204" pitchFamily="34" charset="0"/>
              </a:defRPr>
            </a:lvl1pPr>
          </a:lstStyle>
          <a:p>
            <a:r>
              <a:rPr lang="en-US"/>
              <a:t>Click to edit Master title style</a:t>
            </a:r>
            <a:endParaRPr lang="en-US" dirty="0"/>
          </a:p>
        </p:txBody>
      </p:sp>
      <p:sp>
        <p:nvSpPr>
          <p:cNvPr id="11"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40114515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312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20"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7" name="TextBox 16"/>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3" name="Title 3"/>
          <p:cNvSpPr>
            <a:spLocks noGrp="1"/>
          </p:cNvSpPr>
          <p:nvPr>
            <p:ph type="title"/>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Trebuchet MS" panose="020B0603020202020204" pitchFamily="34" charset="0"/>
                <a:sym typeface="Trebuchet MS" panose="020B0603020202020204" pitchFamily="34" charset="0"/>
              </a:defRPr>
            </a:lvl1pPr>
          </a:lstStyle>
          <a:p>
            <a:pPr lvl="0"/>
            <a:r>
              <a:rPr lang="en-US"/>
              <a:t>Click to edit Master title style</a:t>
            </a:r>
            <a:endParaRPr lang="en-US" dirty="0"/>
          </a:p>
        </p:txBody>
      </p:sp>
      <p:sp>
        <p:nvSpPr>
          <p:cNvPr id="11"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
        <p:nvSpPr>
          <p:cNvPr id="4" name="Text Placeholder 3"/>
          <p:cNvSpPr>
            <a:spLocks noGrp="1"/>
          </p:cNvSpPr>
          <p:nvPr>
            <p:ph type="body" sz="quarter" idx="12"/>
          </p:nvPr>
        </p:nvSpPr>
        <p:spPr>
          <a:xfrm>
            <a:off x="629400" y="2085628"/>
            <a:ext cx="6256800" cy="3491160"/>
          </a:xfrm>
          <a:noFill/>
          <a:ln w="9525" cap="flat" cmpd="sng" algn="ctr">
            <a:noFill/>
            <a:prstDash val="solid"/>
          </a:ln>
          <a:effectLst/>
          <a:extLst>
            <a:ext uri="{91240B29-F687-4F45-9708-019B960494DF}">
              <a14:hiddenLine xmlns:a14="http://schemas.microsoft.com/office/drawing/2010/main" w="9525" cap="flat" cmpd="sng" algn="ctr">
                <a:solidFill>
                  <a:schemeClr val="accent1"/>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lvl1pPr>
              <a:defRPr lang="en-US" dirty="0">
                <a:solidFill>
                  <a:srgbClr val="575757"/>
                </a:solidFill>
                <a:cs typeface="Arial" pitchFamily="34" charset="0"/>
              </a:defRPr>
            </a:lvl1pPr>
            <a:lvl2pPr>
              <a:defRPr lang="en-US" dirty="0">
                <a:solidFill>
                  <a:srgbClr val="575757"/>
                </a:solidFill>
              </a:defRPr>
            </a:lvl2pPr>
            <a:lvl3pPr>
              <a:defRPr lang="en-US" dirty="0">
                <a:solidFill>
                  <a:srgbClr val="575757"/>
                </a:solidFill>
              </a:defRPr>
            </a:lvl3pPr>
            <a:lvl4pPr>
              <a:defRPr lang="en-US" dirty="0">
                <a:solidFill>
                  <a:srgbClr val="09CC8F"/>
                </a:solidFill>
              </a:defRPr>
            </a:lvl4pPr>
            <a:lvl5pPr>
              <a:defRPr lang="en-US" sz="1800" dirty="0">
                <a:solidFill>
                  <a:srgbClr val="575757"/>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743230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1_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414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20"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7" name="TextBox 16"/>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3" name="Title 3"/>
          <p:cNvSpPr>
            <a:spLocks noGrp="1"/>
          </p:cNvSpPr>
          <p:nvPr>
            <p:ph type="title"/>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Trebuchet MS" panose="020B0603020202020204" pitchFamily="34" charset="0"/>
                <a:sym typeface="Trebuchet MS" panose="020B0603020202020204" pitchFamily="34" charset="0"/>
              </a:defRPr>
            </a:lvl1pPr>
          </a:lstStyle>
          <a:p>
            <a:pPr lvl="0"/>
            <a:r>
              <a:rPr lang="en-US"/>
              <a:t>Click to edit Master title style</a:t>
            </a:r>
            <a:endParaRPr lang="en-US" dirty="0"/>
          </a:p>
        </p:txBody>
      </p:sp>
      <p:sp>
        <p:nvSpPr>
          <p:cNvPr id="11"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14665100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517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5"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08638" y="3594368"/>
            <a:ext cx="1365250" cy="3382962"/>
          </a:xfrm>
          <a:prstGeom prst="rect">
            <a:avLst/>
          </a:prstGeom>
          <a:noFill/>
          <a:extLst>
            <a:ext uri="{909E8E84-426E-40DD-AFC4-6F175D3DCCD1}">
              <a14:hiddenFill xmlns:a14="http://schemas.microsoft.com/office/drawing/2010/main">
                <a:solidFill>
                  <a:srgbClr val="FFFFFF"/>
                </a:solidFill>
              </a14:hiddenFill>
            </a:ext>
          </a:extLst>
        </p:spPr>
      </p:pic>
      <p:sp>
        <p:nvSpPr>
          <p:cNvPr id="16" name="Freeform 14"/>
          <p:cNvSpPr/>
          <p:nvPr/>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19" name="Copyright" hidden="1"/>
          <p:cNvSpPr txBox="1"/>
          <p:nvPr/>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Trebuchet MS" panose="020B0603020202020204" pitchFamily="34" charset="0"/>
              </a:rPr>
              <a:t>Copyright © 2018 by BCG Platinion. All rights reserved.</a:t>
            </a:r>
          </a:p>
        </p:txBody>
      </p:sp>
      <p:sp>
        <p:nvSpPr>
          <p:cNvPr id="12" name="TextBox 11"/>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a:solidFill>
                  <a:schemeClr val="tx2"/>
                </a:solidFill>
                <a:latin typeface="Trebuchet MS" panose="020B0603020202020204" pitchFamily="34" charset="0"/>
                <a:sym typeface="Trebuchet MS" panose="020B0603020202020204" pitchFamily="34" charset="0"/>
              </a:defRPr>
            </a:lvl1pPr>
          </a:lstStyle>
          <a:p>
            <a:r>
              <a:rPr lang="en-US" dirty="0">
                <a:solidFill>
                  <a:schemeClr val="tx2"/>
                </a:solidFill>
              </a:rPr>
              <a:t>Click to edit </a:t>
            </a:r>
            <a:br>
              <a:rPr lang="en-US" dirty="0">
                <a:solidFill>
                  <a:schemeClr val="tx2"/>
                </a:solidFill>
              </a:rPr>
            </a:br>
            <a:r>
              <a:rPr lang="en-US" dirty="0">
                <a:solidFill>
                  <a:schemeClr val="tx2"/>
                </a:solidFill>
              </a:rPr>
              <a:t>Master title style</a:t>
            </a:r>
          </a:p>
        </p:txBody>
      </p:sp>
      <p:sp>
        <p:nvSpPr>
          <p:cNvPr id="10" name="FooterSimple" hidden="1"/>
          <p:cNvSpPr txBox="1"/>
          <p:nvPr>
            <p:custDataLst>
              <p:tags r:id="rId3"/>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prstClr val="white"/>
                </a:solidFill>
                <a:sym typeface="Trebuchet MS" panose="020B0603020202020204" pitchFamily="34" charset="0"/>
              </a:rPr>
              <a:t>Template.pptx</a:t>
            </a:r>
            <a:endParaRPr lang="en-US" sz="700" dirty="0">
              <a:solidFill>
                <a:prstClr val="white"/>
              </a:solidFill>
              <a:sym typeface="Trebuchet MS" panose="020B0603020202020204" pitchFamily="34" charset="0"/>
            </a:endParaRPr>
          </a:p>
        </p:txBody>
      </p:sp>
    </p:spTree>
    <p:extLst>
      <p:ext uri="{BB962C8B-B14F-4D97-AF65-F5344CB8AC3E}">
        <p14:creationId xmlns:p14="http://schemas.microsoft.com/office/powerpoint/2010/main" val="17139059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ags" Target="../tags/tag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vmlDrawing" Target="../drawings/vmlDrawing1.v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53"/>
            </p:custDataLst>
            <p:extLst>
              <p:ext uri="{D42A27DB-BD31-4B8C-83A1-F6EECF244321}">
                <p14:modId xmlns:p14="http://schemas.microsoft.com/office/powerpoint/2010/main" val="83100819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6980" name="think-cell Slide" r:id="rId54" imgW="270" imgH="270" progId="TCLayout.ActiveDocument.1">
                  <p:embed/>
                </p:oleObj>
              </mc:Choice>
              <mc:Fallback>
                <p:oleObj name="think-cell Slide" r:id="rId54" imgW="270" imgH="270" progId="TCLayout.ActiveDocument.1">
                  <p:embed/>
                  <p:pic>
                    <p:nvPicPr>
                      <p:cNvPr id="0" name=""/>
                      <p:cNvPicPr/>
                      <p:nvPr/>
                    </p:nvPicPr>
                    <p:blipFill>
                      <a:blip r:embed="rId55"/>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Trebuchet MS" panose="020B0603020202020204" pitchFamily="34" charset="0"/>
                <a:sym typeface="Trebuchet MS" panose="020B0603020202020204" pitchFamily="34" charset="0"/>
              </a:defRPr>
            </a:lvl1pPr>
          </a:lstStyle>
          <a:p>
            <a:endParaRPr lang="en-US" dirty="0">
              <a:solidFill>
                <a:prstClr val="white">
                  <a:lumMod val="50000"/>
                </a:prstClr>
              </a:solidFill>
            </a:endParaRPr>
          </a:p>
        </p:txBody>
      </p:sp>
      <p:sp>
        <p:nvSpPr>
          <p:cNvPr id="12" name="TextBox 11"/>
          <p:cNvSpPr txBox="1"/>
          <p:nvPr/>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lumMod val="50000"/>
                  </a:prstClr>
                </a:solidFill>
                <a:sym typeface="Trebuchet MS" panose="020B0603020202020204" pitchFamily="34" charset="0"/>
              </a:rPr>
              <a:pPr algn="r">
                <a:defRPr/>
              </a:pPr>
              <a:t>‹#›</a:t>
            </a:fld>
            <a:endParaRPr lang="en-US" sz="1000" dirty="0">
              <a:solidFill>
                <a:prstClr val="white">
                  <a:lumMod val="50000"/>
                </a:prstClr>
              </a:solidFill>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630000" y="1825625"/>
            <a:ext cx="1072380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2629337017"/>
      </p:ext>
    </p:extLst>
  </p:cSld>
  <p:clrMap bg1="lt1" tx1="dk1" bg2="lt2" tx2="dk2" accent1="accent1" accent2="accent2" accent3="accent3" accent4="accent4" accent5="accent5" accent6="accent6" hlink="hlink" folHlink="folHlink"/>
  <p:sldLayoutIdLst>
    <p:sldLayoutId id="2147485324" r:id="rId1"/>
    <p:sldLayoutId id="2147485325" r:id="rId2"/>
    <p:sldLayoutId id="2147485326" r:id="rId3"/>
    <p:sldLayoutId id="2147485327" r:id="rId4"/>
    <p:sldLayoutId id="2147485328" r:id="rId5"/>
    <p:sldLayoutId id="2147485329" r:id="rId6"/>
    <p:sldLayoutId id="2147485330" r:id="rId7"/>
    <p:sldLayoutId id="2147485331" r:id="rId8"/>
    <p:sldLayoutId id="2147485332" r:id="rId9"/>
    <p:sldLayoutId id="2147485333" r:id="rId10"/>
    <p:sldLayoutId id="2147485334" r:id="rId11"/>
    <p:sldLayoutId id="2147485335" r:id="rId12"/>
    <p:sldLayoutId id="2147485336" r:id="rId13"/>
    <p:sldLayoutId id="2147485337" r:id="rId14"/>
    <p:sldLayoutId id="2147485338" r:id="rId15"/>
    <p:sldLayoutId id="2147485339" r:id="rId16"/>
    <p:sldLayoutId id="2147485340" r:id="rId17"/>
    <p:sldLayoutId id="2147485341" r:id="rId18"/>
    <p:sldLayoutId id="2147485342" r:id="rId19"/>
    <p:sldLayoutId id="2147485343" r:id="rId20"/>
    <p:sldLayoutId id="2147485344" r:id="rId21"/>
    <p:sldLayoutId id="2147485345" r:id="rId22"/>
    <p:sldLayoutId id="2147485346" r:id="rId23"/>
    <p:sldLayoutId id="2147485347" r:id="rId24"/>
    <p:sldLayoutId id="2147485348" r:id="rId25"/>
    <p:sldLayoutId id="2147485349" r:id="rId26"/>
    <p:sldLayoutId id="2147485350" r:id="rId27"/>
    <p:sldLayoutId id="2147485351" r:id="rId28"/>
    <p:sldLayoutId id="2147485352" r:id="rId29"/>
    <p:sldLayoutId id="2147485353" r:id="rId30"/>
    <p:sldLayoutId id="2147485354" r:id="rId31"/>
    <p:sldLayoutId id="2147485355" r:id="rId32"/>
    <p:sldLayoutId id="2147485356" r:id="rId33"/>
    <p:sldLayoutId id="2147485357" r:id="rId34"/>
    <p:sldLayoutId id="2147485358" r:id="rId35"/>
    <p:sldLayoutId id="2147485359" r:id="rId36"/>
    <p:sldLayoutId id="2147485360" r:id="rId37"/>
    <p:sldLayoutId id="2147485361" r:id="rId38"/>
    <p:sldLayoutId id="2147485362" r:id="rId39"/>
    <p:sldLayoutId id="2147485363" r:id="rId40"/>
    <p:sldLayoutId id="2147485364" r:id="rId41"/>
    <p:sldLayoutId id="2147485365" r:id="rId42"/>
    <p:sldLayoutId id="2147485366" r:id="rId43"/>
    <p:sldLayoutId id="2147485367" r:id="rId44"/>
    <p:sldLayoutId id="2147485368" r:id="rId45"/>
    <p:sldLayoutId id="2147485369" r:id="rId46"/>
    <p:sldLayoutId id="2147485370" r:id="rId47"/>
    <p:sldLayoutId id="2147485371" r:id="rId48"/>
    <p:sldLayoutId id="2147485372" r:id="rId49"/>
    <p:sldLayoutId id="2147485373" r:id="rId50"/>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Trebuchet MS" panose="020B0603020202020204" pitchFamily="34" charset="0"/>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Trebuchet MS" panose="020B0603020202020204" pitchFamily="34" charset="0"/>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Trebuchet MS" panose="020B0603020202020204" pitchFamily="34" charset="0"/>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Trebuchet MS" panose="020B0603020202020204" pitchFamily="34" charset="0"/>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Trebuchet MS" panose="020B0603020202020204" pitchFamily="34" charset="0"/>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Trebuchet MS" panose="020B0603020202020204" pitchFamily="34" charset="0"/>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Trebuchet MS" panose="020B0603020202020204" pitchFamily="34" charset="0"/>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Trebuchet MS" panose="020B0603020202020204" pitchFamily="34" charset="0"/>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Trebuchet MS" panose="020B0603020202020204" pitchFamily="34" charset="0"/>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Trebuchet MS" panose="020B0603020202020204" pitchFamily="34" charset="0"/>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87FFDB8C-8B1F-1048-B242-DA58413996A6}"/>
              </a:ext>
            </a:extLst>
          </p:cNvPr>
          <p:cNvSpPr>
            <a:spLocks noGrp="1"/>
          </p:cNvSpPr>
          <p:nvPr>
            <p:ph type="subTitle" idx="1"/>
          </p:nvPr>
        </p:nvSpPr>
        <p:spPr/>
        <p:txBody>
          <a:bodyPr/>
          <a:lstStyle/>
          <a:p>
            <a:r>
              <a:rPr lang="en-US" dirty="0"/>
              <a:t>Matthias </a:t>
            </a:r>
            <a:r>
              <a:rPr lang="en-US" dirty="0" err="1"/>
              <a:t>Pupillo</a:t>
            </a:r>
            <a:endParaRPr lang="en-US" dirty="0"/>
          </a:p>
        </p:txBody>
      </p:sp>
      <p:sp>
        <p:nvSpPr>
          <p:cNvPr id="5" name="Title 4">
            <a:extLst>
              <a:ext uri="{FF2B5EF4-FFF2-40B4-BE49-F238E27FC236}">
                <a16:creationId xmlns:a16="http://schemas.microsoft.com/office/drawing/2014/main" id="{6B1EFA75-BAD1-754B-88F6-BA61D200801E}"/>
              </a:ext>
            </a:extLst>
          </p:cNvPr>
          <p:cNvSpPr>
            <a:spLocks noGrp="1"/>
          </p:cNvSpPr>
          <p:nvPr>
            <p:ph type="ctrTitle"/>
          </p:nvPr>
        </p:nvSpPr>
        <p:spPr/>
        <p:txBody>
          <a:bodyPr/>
          <a:lstStyle/>
          <a:p>
            <a:r>
              <a:rPr lang="en-US" dirty="0"/>
              <a:t>Paintball Maintenance and Inventory App</a:t>
            </a:r>
          </a:p>
        </p:txBody>
      </p:sp>
    </p:spTree>
    <p:extLst>
      <p:ext uri="{BB962C8B-B14F-4D97-AF65-F5344CB8AC3E}">
        <p14:creationId xmlns:p14="http://schemas.microsoft.com/office/powerpoint/2010/main" val="3243949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56A0F7-836B-B148-823F-A57AA0E5B1C7}"/>
              </a:ext>
            </a:extLst>
          </p:cNvPr>
          <p:cNvSpPr/>
          <p:nvPr/>
        </p:nvSpPr>
        <p:spPr>
          <a:xfrm>
            <a:off x="3357880" y="2042160"/>
            <a:ext cx="2468880" cy="205740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Reports</a:t>
            </a:r>
          </a:p>
        </p:txBody>
      </p:sp>
      <p:sp>
        <p:nvSpPr>
          <p:cNvPr id="2" name="Rectangle 1">
            <a:extLst>
              <a:ext uri="{FF2B5EF4-FFF2-40B4-BE49-F238E27FC236}">
                <a16:creationId xmlns:a16="http://schemas.microsoft.com/office/drawing/2014/main" id="{A4CF5DEE-72BA-A040-B501-DCDC12A4B68D}"/>
              </a:ext>
            </a:extLst>
          </p:cNvPr>
          <p:cNvSpPr/>
          <p:nvPr/>
        </p:nvSpPr>
        <p:spPr>
          <a:xfrm>
            <a:off x="4053840" y="167640"/>
            <a:ext cx="3749040" cy="1005840"/>
          </a:xfrm>
          <a:prstGeom prst="rect">
            <a:avLst/>
          </a:prstGeom>
          <a:solidFill>
            <a:schemeClr val="tx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l">
              <a:lnSpc>
                <a:spcPct val="90000"/>
              </a:lnSpc>
              <a:spcAft>
                <a:spcPts val="1000"/>
              </a:spcAft>
            </a:pPr>
            <a:r>
              <a:rPr lang="en-US" sz="3600" dirty="0">
                <a:solidFill>
                  <a:srgbClr val="FFFFFF"/>
                </a:solidFill>
              </a:rPr>
              <a:t>Homepage</a:t>
            </a:r>
          </a:p>
        </p:txBody>
      </p:sp>
      <p:sp>
        <p:nvSpPr>
          <p:cNvPr id="3" name="Rectangle 2">
            <a:extLst>
              <a:ext uri="{FF2B5EF4-FFF2-40B4-BE49-F238E27FC236}">
                <a16:creationId xmlns:a16="http://schemas.microsoft.com/office/drawing/2014/main" id="{11C89CDB-7852-5043-8168-405987DD72FC}"/>
              </a:ext>
            </a:extLst>
          </p:cNvPr>
          <p:cNvSpPr/>
          <p:nvPr/>
        </p:nvSpPr>
        <p:spPr>
          <a:xfrm>
            <a:off x="243840" y="1965960"/>
            <a:ext cx="2468880" cy="205740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Dashboard</a:t>
            </a:r>
          </a:p>
        </p:txBody>
      </p:sp>
      <p:sp>
        <p:nvSpPr>
          <p:cNvPr id="6" name="Rectangle 5">
            <a:extLst>
              <a:ext uri="{FF2B5EF4-FFF2-40B4-BE49-F238E27FC236}">
                <a16:creationId xmlns:a16="http://schemas.microsoft.com/office/drawing/2014/main" id="{C63796FD-69DF-5F4D-BE83-8CE9050ED7BE}"/>
              </a:ext>
            </a:extLst>
          </p:cNvPr>
          <p:cNvSpPr/>
          <p:nvPr/>
        </p:nvSpPr>
        <p:spPr>
          <a:xfrm>
            <a:off x="9585960" y="1965960"/>
            <a:ext cx="2468880" cy="429768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Users</a:t>
            </a:r>
          </a:p>
        </p:txBody>
      </p:sp>
      <p:sp>
        <p:nvSpPr>
          <p:cNvPr id="7" name="Rectangle 6">
            <a:extLst>
              <a:ext uri="{FF2B5EF4-FFF2-40B4-BE49-F238E27FC236}">
                <a16:creationId xmlns:a16="http://schemas.microsoft.com/office/drawing/2014/main" id="{29388DE6-9CFC-2F4E-B3CE-016A5E04001A}"/>
              </a:ext>
            </a:extLst>
          </p:cNvPr>
          <p:cNvSpPr/>
          <p:nvPr/>
        </p:nvSpPr>
        <p:spPr>
          <a:xfrm>
            <a:off x="958596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Create</a:t>
            </a:r>
          </a:p>
        </p:txBody>
      </p:sp>
      <p:sp>
        <p:nvSpPr>
          <p:cNvPr id="8" name="Rectangle 7">
            <a:extLst>
              <a:ext uri="{FF2B5EF4-FFF2-40B4-BE49-F238E27FC236}">
                <a16:creationId xmlns:a16="http://schemas.microsoft.com/office/drawing/2014/main" id="{9E9B23C9-FFEA-B548-BA41-AFDD809E415D}"/>
              </a:ext>
            </a:extLst>
          </p:cNvPr>
          <p:cNvSpPr/>
          <p:nvPr/>
        </p:nvSpPr>
        <p:spPr>
          <a:xfrm>
            <a:off x="9585960" y="467868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Update</a:t>
            </a:r>
          </a:p>
        </p:txBody>
      </p:sp>
      <p:sp>
        <p:nvSpPr>
          <p:cNvPr id="9" name="Rectangle 8">
            <a:extLst>
              <a:ext uri="{FF2B5EF4-FFF2-40B4-BE49-F238E27FC236}">
                <a16:creationId xmlns:a16="http://schemas.microsoft.com/office/drawing/2014/main" id="{51F49180-2B5E-A243-A014-9489C254E67E}"/>
              </a:ext>
            </a:extLst>
          </p:cNvPr>
          <p:cNvSpPr/>
          <p:nvPr/>
        </p:nvSpPr>
        <p:spPr>
          <a:xfrm>
            <a:off x="9585960" y="397764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Delete</a:t>
            </a:r>
          </a:p>
        </p:txBody>
      </p:sp>
      <p:sp>
        <p:nvSpPr>
          <p:cNvPr id="10" name="Rectangle 9">
            <a:extLst>
              <a:ext uri="{FF2B5EF4-FFF2-40B4-BE49-F238E27FC236}">
                <a16:creationId xmlns:a16="http://schemas.microsoft.com/office/drawing/2014/main" id="{E89A22FF-343B-4F4B-BC0A-A60312D54126}"/>
              </a:ext>
            </a:extLst>
          </p:cNvPr>
          <p:cNvSpPr/>
          <p:nvPr/>
        </p:nvSpPr>
        <p:spPr>
          <a:xfrm>
            <a:off x="9585960" y="537972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nvGrpSpPr>
          <p:cNvPr id="19" name="Group 18">
            <a:extLst>
              <a:ext uri="{FF2B5EF4-FFF2-40B4-BE49-F238E27FC236}">
                <a16:creationId xmlns:a16="http://schemas.microsoft.com/office/drawing/2014/main" id="{F957B5B8-D1CB-2841-8EA6-3C1AAA9137AA}"/>
              </a:ext>
            </a:extLst>
          </p:cNvPr>
          <p:cNvGrpSpPr/>
          <p:nvPr/>
        </p:nvGrpSpPr>
        <p:grpSpPr>
          <a:xfrm>
            <a:off x="6471920" y="1965960"/>
            <a:ext cx="2468880" cy="4130040"/>
            <a:chOff x="3357880" y="1965960"/>
            <a:chExt cx="2468880" cy="4130040"/>
          </a:xfrm>
        </p:grpSpPr>
        <p:sp>
          <p:nvSpPr>
            <p:cNvPr id="4" name="Rectangle 3">
              <a:extLst>
                <a:ext uri="{FF2B5EF4-FFF2-40B4-BE49-F238E27FC236}">
                  <a16:creationId xmlns:a16="http://schemas.microsoft.com/office/drawing/2014/main" id="{8174AC4F-4E51-4F46-945C-6900C6A9A36A}"/>
                </a:ext>
              </a:extLst>
            </p:cNvPr>
            <p:cNvSpPr/>
            <p:nvPr/>
          </p:nvSpPr>
          <p:spPr>
            <a:xfrm>
              <a:off x="3357880" y="1965960"/>
              <a:ext cx="2468880" cy="413004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Manage Inventory</a:t>
              </a:r>
            </a:p>
          </p:txBody>
        </p:sp>
        <p:sp>
          <p:nvSpPr>
            <p:cNvPr id="11" name="Rectangle 10">
              <a:extLst>
                <a:ext uri="{FF2B5EF4-FFF2-40B4-BE49-F238E27FC236}">
                  <a16:creationId xmlns:a16="http://schemas.microsoft.com/office/drawing/2014/main" id="{CE231A38-3428-EF43-B732-983EE8A9F4ED}"/>
                </a:ext>
              </a:extLst>
            </p:cNvPr>
            <p:cNvSpPr/>
            <p:nvPr/>
          </p:nvSpPr>
          <p:spPr>
            <a:xfrm>
              <a:off x="335788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Create</a:t>
              </a:r>
            </a:p>
          </p:txBody>
        </p:sp>
        <p:sp>
          <p:nvSpPr>
            <p:cNvPr id="12" name="Rectangle 11">
              <a:extLst>
                <a:ext uri="{FF2B5EF4-FFF2-40B4-BE49-F238E27FC236}">
                  <a16:creationId xmlns:a16="http://schemas.microsoft.com/office/drawing/2014/main" id="{BBC2AB37-0E20-A345-9B9E-F5639461D408}"/>
                </a:ext>
              </a:extLst>
            </p:cNvPr>
            <p:cNvSpPr/>
            <p:nvPr/>
          </p:nvSpPr>
          <p:spPr>
            <a:xfrm>
              <a:off x="3357880" y="467868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Update</a:t>
              </a:r>
            </a:p>
          </p:txBody>
        </p:sp>
        <p:sp>
          <p:nvSpPr>
            <p:cNvPr id="13" name="Rectangle 12">
              <a:extLst>
                <a:ext uri="{FF2B5EF4-FFF2-40B4-BE49-F238E27FC236}">
                  <a16:creationId xmlns:a16="http://schemas.microsoft.com/office/drawing/2014/main" id="{EB4BB333-CC6C-074D-81D8-C9FC291AA02B}"/>
                </a:ext>
              </a:extLst>
            </p:cNvPr>
            <p:cNvSpPr/>
            <p:nvPr/>
          </p:nvSpPr>
          <p:spPr>
            <a:xfrm>
              <a:off x="3357880" y="397764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Delete</a:t>
              </a:r>
            </a:p>
          </p:txBody>
        </p:sp>
        <p:sp>
          <p:nvSpPr>
            <p:cNvPr id="14" name="Rectangle 13">
              <a:extLst>
                <a:ext uri="{FF2B5EF4-FFF2-40B4-BE49-F238E27FC236}">
                  <a16:creationId xmlns:a16="http://schemas.microsoft.com/office/drawing/2014/main" id="{BF43937A-C761-244B-AE95-AA0EBCEC14C1}"/>
                </a:ext>
              </a:extLst>
            </p:cNvPr>
            <p:cNvSpPr/>
            <p:nvPr/>
          </p:nvSpPr>
          <p:spPr>
            <a:xfrm>
              <a:off x="3357880" y="537972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sp>
        <p:nvSpPr>
          <p:cNvPr id="15" name="Rectangle 14">
            <a:extLst>
              <a:ext uri="{FF2B5EF4-FFF2-40B4-BE49-F238E27FC236}">
                <a16:creationId xmlns:a16="http://schemas.microsoft.com/office/drawing/2014/main" id="{289279C7-7FC8-934D-ABB0-B81387A13030}"/>
              </a:ext>
            </a:extLst>
          </p:cNvPr>
          <p:cNvSpPr/>
          <p:nvPr/>
        </p:nvSpPr>
        <p:spPr>
          <a:xfrm>
            <a:off x="243840" y="29718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Gun</a:t>
            </a:r>
          </a:p>
        </p:txBody>
      </p:sp>
      <p:sp>
        <p:nvSpPr>
          <p:cNvPr id="16" name="Rectangle 15">
            <a:extLst>
              <a:ext uri="{FF2B5EF4-FFF2-40B4-BE49-F238E27FC236}">
                <a16:creationId xmlns:a16="http://schemas.microsoft.com/office/drawing/2014/main" id="{ED2EA8EF-25F2-7640-B00F-DD33A8724C04}"/>
              </a:ext>
            </a:extLst>
          </p:cNvPr>
          <p:cNvSpPr/>
          <p:nvPr/>
        </p:nvSpPr>
        <p:spPr>
          <a:xfrm>
            <a:off x="3357880" y="27432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Reports</a:t>
            </a:r>
          </a:p>
        </p:txBody>
      </p:sp>
      <p:cxnSp>
        <p:nvCxnSpPr>
          <p:cNvPr id="31" name="Elbow Connector 30">
            <a:extLst>
              <a:ext uri="{FF2B5EF4-FFF2-40B4-BE49-F238E27FC236}">
                <a16:creationId xmlns:a16="http://schemas.microsoft.com/office/drawing/2014/main" id="{979F9D1B-CC16-4842-9BAF-1A65933C9AF3}"/>
              </a:ext>
            </a:extLst>
          </p:cNvPr>
          <p:cNvCxnSpPr>
            <a:stCxn id="2" idx="2"/>
            <a:endCxn id="3" idx="0"/>
          </p:cNvCxnSpPr>
          <p:nvPr/>
        </p:nvCxnSpPr>
        <p:spPr>
          <a:xfrm rot="5400000">
            <a:off x="3307080" y="-655320"/>
            <a:ext cx="792480" cy="4450080"/>
          </a:xfrm>
          <a:prstGeom prst="bentConnector3">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8A50D7A6-707F-9045-8283-BEA376C7151D}"/>
              </a:ext>
            </a:extLst>
          </p:cNvPr>
          <p:cNvCxnSpPr>
            <a:cxnSpLocks/>
          </p:cNvCxnSpPr>
          <p:nvPr/>
        </p:nvCxnSpPr>
        <p:spPr>
          <a:xfrm rot="10800000" flipV="1">
            <a:off x="4592320" y="1569720"/>
            <a:ext cx="1336040" cy="472440"/>
          </a:xfrm>
          <a:prstGeom prst="bentConnector2">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444C5E1C-A7DF-A647-8DD8-838CCC151465}"/>
              </a:ext>
            </a:extLst>
          </p:cNvPr>
          <p:cNvCxnSpPr>
            <a:cxnSpLocks/>
          </p:cNvCxnSpPr>
          <p:nvPr/>
        </p:nvCxnSpPr>
        <p:spPr>
          <a:xfrm>
            <a:off x="5928360" y="1569720"/>
            <a:ext cx="4892040" cy="472440"/>
          </a:xfrm>
          <a:prstGeom prst="bentConnector2">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8" name="Elbow Connector 37">
            <a:extLst>
              <a:ext uri="{FF2B5EF4-FFF2-40B4-BE49-F238E27FC236}">
                <a16:creationId xmlns:a16="http://schemas.microsoft.com/office/drawing/2014/main" id="{E3283EC2-7D4C-E449-8E0A-B455FC1C632F}"/>
              </a:ext>
            </a:extLst>
          </p:cNvPr>
          <p:cNvCxnSpPr>
            <a:stCxn id="2" idx="2"/>
            <a:endCxn id="4" idx="0"/>
          </p:cNvCxnSpPr>
          <p:nvPr/>
        </p:nvCxnSpPr>
        <p:spPr>
          <a:xfrm rot="16200000" flipH="1">
            <a:off x="6421120" y="680720"/>
            <a:ext cx="792480" cy="1778000"/>
          </a:xfrm>
          <a:prstGeom prst="bentConnector3">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E7DA4A9-EF76-A64C-AE8B-5FE00B1C39BC}"/>
              </a:ext>
            </a:extLst>
          </p:cNvPr>
          <p:cNvSpPr/>
          <p:nvPr/>
        </p:nvSpPr>
        <p:spPr>
          <a:xfrm>
            <a:off x="0" y="0"/>
            <a:ext cx="3849624" cy="579120"/>
          </a:xfrm>
          <a:prstGeom prst="rect">
            <a:avLst/>
          </a:prstGeom>
          <a:solidFill>
            <a:schemeClr val="accent6">
              <a:lumMod val="60000"/>
              <a:lumOff val="40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Tore</a:t>
            </a:r>
          </a:p>
        </p:txBody>
      </p:sp>
    </p:spTree>
    <p:extLst>
      <p:ext uri="{BB962C8B-B14F-4D97-AF65-F5344CB8AC3E}">
        <p14:creationId xmlns:p14="http://schemas.microsoft.com/office/powerpoint/2010/main" val="1804532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CF5DEE-72BA-A040-B501-DCDC12A4B68D}"/>
              </a:ext>
            </a:extLst>
          </p:cNvPr>
          <p:cNvSpPr/>
          <p:nvPr/>
        </p:nvSpPr>
        <p:spPr>
          <a:xfrm>
            <a:off x="4053840" y="167640"/>
            <a:ext cx="3749040" cy="1005840"/>
          </a:xfrm>
          <a:prstGeom prst="rect">
            <a:avLst/>
          </a:prstGeom>
          <a:solidFill>
            <a:schemeClr val="tx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l">
              <a:lnSpc>
                <a:spcPct val="90000"/>
              </a:lnSpc>
              <a:spcAft>
                <a:spcPts val="1000"/>
              </a:spcAft>
            </a:pPr>
            <a:r>
              <a:rPr lang="en-US" sz="3600" dirty="0">
                <a:solidFill>
                  <a:srgbClr val="FFFFFF"/>
                </a:solidFill>
              </a:rPr>
              <a:t>Homepage</a:t>
            </a:r>
          </a:p>
        </p:txBody>
      </p:sp>
      <p:sp>
        <p:nvSpPr>
          <p:cNvPr id="3" name="Rectangle 2">
            <a:extLst>
              <a:ext uri="{FF2B5EF4-FFF2-40B4-BE49-F238E27FC236}">
                <a16:creationId xmlns:a16="http://schemas.microsoft.com/office/drawing/2014/main" id="{11C89CDB-7852-5043-8168-405987DD72FC}"/>
              </a:ext>
            </a:extLst>
          </p:cNvPr>
          <p:cNvSpPr/>
          <p:nvPr/>
        </p:nvSpPr>
        <p:spPr>
          <a:xfrm>
            <a:off x="243840" y="1965960"/>
            <a:ext cx="2468880" cy="205740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Dashboard</a:t>
            </a:r>
          </a:p>
        </p:txBody>
      </p:sp>
      <p:grpSp>
        <p:nvGrpSpPr>
          <p:cNvPr id="19" name="Group 18">
            <a:extLst>
              <a:ext uri="{FF2B5EF4-FFF2-40B4-BE49-F238E27FC236}">
                <a16:creationId xmlns:a16="http://schemas.microsoft.com/office/drawing/2014/main" id="{F957B5B8-D1CB-2841-8EA6-3C1AAA9137AA}"/>
              </a:ext>
            </a:extLst>
          </p:cNvPr>
          <p:cNvGrpSpPr/>
          <p:nvPr/>
        </p:nvGrpSpPr>
        <p:grpSpPr>
          <a:xfrm>
            <a:off x="6471920" y="1965960"/>
            <a:ext cx="2468880" cy="4130040"/>
            <a:chOff x="3357880" y="1965960"/>
            <a:chExt cx="2468880" cy="4130040"/>
          </a:xfrm>
        </p:grpSpPr>
        <p:sp>
          <p:nvSpPr>
            <p:cNvPr id="4" name="Rectangle 3">
              <a:extLst>
                <a:ext uri="{FF2B5EF4-FFF2-40B4-BE49-F238E27FC236}">
                  <a16:creationId xmlns:a16="http://schemas.microsoft.com/office/drawing/2014/main" id="{8174AC4F-4E51-4F46-945C-6900C6A9A36A}"/>
                </a:ext>
              </a:extLst>
            </p:cNvPr>
            <p:cNvSpPr/>
            <p:nvPr/>
          </p:nvSpPr>
          <p:spPr>
            <a:xfrm>
              <a:off x="3357880" y="1965960"/>
              <a:ext cx="2468880" cy="413004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Manage Inventory</a:t>
              </a:r>
            </a:p>
          </p:txBody>
        </p:sp>
        <p:sp>
          <p:nvSpPr>
            <p:cNvPr id="11" name="Rectangle 10">
              <a:extLst>
                <a:ext uri="{FF2B5EF4-FFF2-40B4-BE49-F238E27FC236}">
                  <a16:creationId xmlns:a16="http://schemas.microsoft.com/office/drawing/2014/main" id="{CE231A38-3428-EF43-B732-983EE8A9F4ED}"/>
                </a:ext>
              </a:extLst>
            </p:cNvPr>
            <p:cNvSpPr/>
            <p:nvPr/>
          </p:nvSpPr>
          <p:spPr>
            <a:xfrm>
              <a:off x="335788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Create</a:t>
              </a:r>
            </a:p>
          </p:txBody>
        </p:sp>
        <p:sp>
          <p:nvSpPr>
            <p:cNvPr id="12" name="Rectangle 11">
              <a:extLst>
                <a:ext uri="{FF2B5EF4-FFF2-40B4-BE49-F238E27FC236}">
                  <a16:creationId xmlns:a16="http://schemas.microsoft.com/office/drawing/2014/main" id="{BBC2AB37-0E20-A345-9B9E-F5639461D408}"/>
                </a:ext>
              </a:extLst>
            </p:cNvPr>
            <p:cNvSpPr/>
            <p:nvPr/>
          </p:nvSpPr>
          <p:spPr>
            <a:xfrm>
              <a:off x="3357880" y="467868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Update</a:t>
              </a:r>
            </a:p>
          </p:txBody>
        </p:sp>
        <p:sp>
          <p:nvSpPr>
            <p:cNvPr id="13" name="Rectangle 12">
              <a:extLst>
                <a:ext uri="{FF2B5EF4-FFF2-40B4-BE49-F238E27FC236}">
                  <a16:creationId xmlns:a16="http://schemas.microsoft.com/office/drawing/2014/main" id="{EB4BB333-CC6C-074D-81D8-C9FC291AA02B}"/>
                </a:ext>
              </a:extLst>
            </p:cNvPr>
            <p:cNvSpPr/>
            <p:nvPr/>
          </p:nvSpPr>
          <p:spPr>
            <a:xfrm>
              <a:off x="3357880" y="397764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Delete</a:t>
              </a:r>
            </a:p>
          </p:txBody>
        </p:sp>
        <p:sp>
          <p:nvSpPr>
            <p:cNvPr id="14" name="Rectangle 13">
              <a:extLst>
                <a:ext uri="{FF2B5EF4-FFF2-40B4-BE49-F238E27FC236}">
                  <a16:creationId xmlns:a16="http://schemas.microsoft.com/office/drawing/2014/main" id="{BF43937A-C761-244B-AE95-AA0EBCEC14C1}"/>
                </a:ext>
              </a:extLst>
            </p:cNvPr>
            <p:cNvSpPr/>
            <p:nvPr/>
          </p:nvSpPr>
          <p:spPr>
            <a:xfrm>
              <a:off x="3357880" y="537972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sp>
        <p:nvSpPr>
          <p:cNvPr id="15" name="Rectangle 14">
            <a:extLst>
              <a:ext uri="{FF2B5EF4-FFF2-40B4-BE49-F238E27FC236}">
                <a16:creationId xmlns:a16="http://schemas.microsoft.com/office/drawing/2014/main" id="{289279C7-7FC8-934D-ABB0-B81387A13030}"/>
              </a:ext>
            </a:extLst>
          </p:cNvPr>
          <p:cNvSpPr/>
          <p:nvPr/>
        </p:nvSpPr>
        <p:spPr>
          <a:xfrm>
            <a:off x="243840" y="29718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Gun</a:t>
            </a:r>
          </a:p>
        </p:txBody>
      </p:sp>
      <p:grpSp>
        <p:nvGrpSpPr>
          <p:cNvPr id="20" name="Group 19">
            <a:extLst>
              <a:ext uri="{FF2B5EF4-FFF2-40B4-BE49-F238E27FC236}">
                <a16:creationId xmlns:a16="http://schemas.microsoft.com/office/drawing/2014/main" id="{07238517-8353-B045-8CCB-43ACF4E63A0C}"/>
              </a:ext>
            </a:extLst>
          </p:cNvPr>
          <p:cNvGrpSpPr/>
          <p:nvPr/>
        </p:nvGrpSpPr>
        <p:grpSpPr>
          <a:xfrm>
            <a:off x="3357880" y="1965960"/>
            <a:ext cx="2468880" cy="2103120"/>
            <a:chOff x="6471920" y="1965960"/>
            <a:chExt cx="2468880" cy="2103120"/>
          </a:xfrm>
        </p:grpSpPr>
        <p:sp>
          <p:nvSpPr>
            <p:cNvPr id="5" name="Rectangle 4">
              <a:extLst>
                <a:ext uri="{FF2B5EF4-FFF2-40B4-BE49-F238E27FC236}">
                  <a16:creationId xmlns:a16="http://schemas.microsoft.com/office/drawing/2014/main" id="{DD37383E-1D71-4840-9C3E-41C54D1B078A}"/>
                </a:ext>
              </a:extLst>
            </p:cNvPr>
            <p:cNvSpPr/>
            <p:nvPr/>
          </p:nvSpPr>
          <p:spPr>
            <a:xfrm>
              <a:off x="6471920" y="1965960"/>
              <a:ext cx="2468880" cy="210312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Activity Log</a:t>
              </a:r>
            </a:p>
          </p:txBody>
        </p:sp>
        <p:sp>
          <p:nvSpPr>
            <p:cNvPr id="17" name="Rectangle 16">
              <a:extLst>
                <a:ext uri="{FF2B5EF4-FFF2-40B4-BE49-F238E27FC236}">
                  <a16:creationId xmlns:a16="http://schemas.microsoft.com/office/drawing/2014/main" id="{7F766B21-086B-D648-AEF2-49C3E26F4856}"/>
                </a:ext>
              </a:extLst>
            </p:cNvPr>
            <p:cNvSpPr/>
            <p:nvPr/>
          </p:nvSpPr>
          <p:spPr>
            <a:xfrm>
              <a:off x="647192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grpSp>
        <p:nvGrpSpPr>
          <p:cNvPr id="21" name="Group 20">
            <a:extLst>
              <a:ext uri="{FF2B5EF4-FFF2-40B4-BE49-F238E27FC236}">
                <a16:creationId xmlns:a16="http://schemas.microsoft.com/office/drawing/2014/main" id="{D97B819B-6D0D-D24C-85C2-07CC9C077669}"/>
              </a:ext>
            </a:extLst>
          </p:cNvPr>
          <p:cNvGrpSpPr/>
          <p:nvPr/>
        </p:nvGrpSpPr>
        <p:grpSpPr>
          <a:xfrm>
            <a:off x="3357880" y="4335780"/>
            <a:ext cx="2468880" cy="2103120"/>
            <a:chOff x="6471920" y="1965960"/>
            <a:chExt cx="2468880" cy="2103120"/>
          </a:xfrm>
        </p:grpSpPr>
        <p:sp>
          <p:nvSpPr>
            <p:cNvPr id="22" name="Rectangle 21">
              <a:extLst>
                <a:ext uri="{FF2B5EF4-FFF2-40B4-BE49-F238E27FC236}">
                  <a16:creationId xmlns:a16="http://schemas.microsoft.com/office/drawing/2014/main" id="{56B9B038-4BB6-C54E-9E21-67AB405C33DA}"/>
                </a:ext>
              </a:extLst>
            </p:cNvPr>
            <p:cNvSpPr/>
            <p:nvPr/>
          </p:nvSpPr>
          <p:spPr>
            <a:xfrm>
              <a:off x="6471920" y="1965960"/>
              <a:ext cx="2468880" cy="210312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Gun Details</a:t>
              </a:r>
            </a:p>
          </p:txBody>
        </p:sp>
        <p:sp>
          <p:nvSpPr>
            <p:cNvPr id="23" name="Rectangle 22">
              <a:extLst>
                <a:ext uri="{FF2B5EF4-FFF2-40B4-BE49-F238E27FC236}">
                  <a16:creationId xmlns:a16="http://schemas.microsoft.com/office/drawing/2014/main" id="{2A2418C4-B401-EE4A-8B58-7E1A314DFFA3}"/>
                </a:ext>
              </a:extLst>
            </p:cNvPr>
            <p:cNvSpPr/>
            <p:nvPr/>
          </p:nvSpPr>
          <p:spPr>
            <a:xfrm>
              <a:off x="647192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cxnSp>
        <p:nvCxnSpPr>
          <p:cNvPr id="25" name="Straight Arrow Connector 24">
            <a:extLst>
              <a:ext uri="{FF2B5EF4-FFF2-40B4-BE49-F238E27FC236}">
                <a16:creationId xmlns:a16="http://schemas.microsoft.com/office/drawing/2014/main" id="{518F648E-524C-2D47-9845-E27E3080972B}"/>
              </a:ext>
            </a:extLst>
          </p:cNvPr>
          <p:cNvCxnSpPr>
            <a:stCxn id="15" idx="3"/>
          </p:cNvCxnSpPr>
          <p:nvPr/>
        </p:nvCxnSpPr>
        <p:spPr>
          <a:xfrm>
            <a:off x="2712720" y="3261360"/>
            <a:ext cx="645160" cy="1996440"/>
          </a:xfrm>
          <a:prstGeom prst="straightConnector1">
            <a:avLst/>
          </a:prstGeom>
          <a:ln w="9525">
            <a:solidFill>
              <a:schemeClr val="tx1">
                <a:lumMod val="60000"/>
                <a:lumOff val="40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979F9D1B-CC16-4842-9BAF-1A65933C9AF3}"/>
              </a:ext>
            </a:extLst>
          </p:cNvPr>
          <p:cNvCxnSpPr>
            <a:stCxn id="2" idx="2"/>
            <a:endCxn id="3" idx="0"/>
          </p:cNvCxnSpPr>
          <p:nvPr/>
        </p:nvCxnSpPr>
        <p:spPr>
          <a:xfrm rot="5400000">
            <a:off x="3307080" y="-655320"/>
            <a:ext cx="792480" cy="4450080"/>
          </a:xfrm>
          <a:prstGeom prst="bentConnector3">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8A50D7A6-707F-9045-8283-BEA376C7151D}"/>
              </a:ext>
            </a:extLst>
          </p:cNvPr>
          <p:cNvCxnSpPr>
            <a:cxnSpLocks/>
          </p:cNvCxnSpPr>
          <p:nvPr/>
        </p:nvCxnSpPr>
        <p:spPr>
          <a:xfrm rot="10800000" flipV="1">
            <a:off x="4592320" y="1569720"/>
            <a:ext cx="1336040" cy="472440"/>
          </a:xfrm>
          <a:prstGeom prst="bentConnector2">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8" name="Elbow Connector 37">
            <a:extLst>
              <a:ext uri="{FF2B5EF4-FFF2-40B4-BE49-F238E27FC236}">
                <a16:creationId xmlns:a16="http://schemas.microsoft.com/office/drawing/2014/main" id="{E3283EC2-7D4C-E449-8E0A-B455FC1C632F}"/>
              </a:ext>
            </a:extLst>
          </p:cNvPr>
          <p:cNvCxnSpPr>
            <a:stCxn id="2" idx="2"/>
            <a:endCxn id="4" idx="0"/>
          </p:cNvCxnSpPr>
          <p:nvPr/>
        </p:nvCxnSpPr>
        <p:spPr>
          <a:xfrm rot="16200000" flipH="1">
            <a:off x="6421120" y="680720"/>
            <a:ext cx="792480" cy="1778000"/>
          </a:xfrm>
          <a:prstGeom prst="bentConnector3">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E7DA4A9-EF76-A64C-AE8B-5FE00B1C39BC}"/>
              </a:ext>
            </a:extLst>
          </p:cNvPr>
          <p:cNvSpPr/>
          <p:nvPr/>
        </p:nvSpPr>
        <p:spPr>
          <a:xfrm>
            <a:off x="0" y="0"/>
            <a:ext cx="3849624" cy="579120"/>
          </a:xfrm>
          <a:prstGeom prst="rect">
            <a:avLst/>
          </a:prstGeom>
          <a:solidFill>
            <a:schemeClr val="accent6">
              <a:lumMod val="60000"/>
              <a:lumOff val="40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Manni</a:t>
            </a:r>
          </a:p>
        </p:txBody>
      </p:sp>
    </p:spTree>
    <p:extLst>
      <p:ext uri="{BB962C8B-B14F-4D97-AF65-F5344CB8AC3E}">
        <p14:creationId xmlns:p14="http://schemas.microsoft.com/office/powerpoint/2010/main" val="15788233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386F52-FCE2-6040-A1A5-329CBB28B97D}"/>
              </a:ext>
            </a:extLst>
          </p:cNvPr>
          <p:cNvSpPr>
            <a:spLocks noGrp="1"/>
          </p:cNvSpPr>
          <p:nvPr>
            <p:ph type="title"/>
          </p:nvPr>
        </p:nvSpPr>
        <p:spPr/>
        <p:txBody>
          <a:bodyPr/>
          <a:lstStyle/>
          <a:p>
            <a:r>
              <a:rPr lang="en-US" dirty="0"/>
              <a:t>Paintball Maintenance and Inventory App</a:t>
            </a:r>
          </a:p>
        </p:txBody>
      </p:sp>
      <p:sp>
        <p:nvSpPr>
          <p:cNvPr id="4" name="TextBox 3">
            <a:extLst>
              <a:ext uri="{FF2B5EF4-FFF2-40B4-BE49-F238E27FC236}">
                <a16:creationId xmlns:a16="http://schemas.microsoft.com/office/drawing/2014/main" id="{0D3F42DD-EAC8-6D4C-B99D-1EF2DD67E490}"/>
              </a:ext>
            </a:extLst>
          </p:cNvPr>
          <p:cNvSpPr txBox="1"/>
          <p:nvPr/>
        </p:nvSpPr>
        <p:spPr>
          <a:xfrm>
            <a:off x="4617720" y="548640"/>
            <a:ext cx="7071360" cy="5013680"/>
          </a:xfrm>
          <a:prstGeom prst="rect">
            <a:avLst/>
          </a:prstGeom>
          <a:noFill/>
        </p:spPr>
        <p:txBody>
          <a:bodyPr wrap="square" lIns="0" tIns="0" rIns="0" bIns="0" rtlCol="0" anchor="t">
            <a:spAutoFit/>
          </a:bodyPr>
          <a:lstStyle/>
          <a:p>
            <a:pPr>
              <a:lnSpc>
                <a:spcPct val="90000"/>
              </a:lnSpc>
              <a:spcAft>
                <a:spcPts val="600"/>
              </a:spcAft>
            </a:pPr>
            <a:r>
              <a:rPr lang="en-US" sz="2400" dirty="0"/>
              <a:t>Problem:</a:t>
            </a:r>
          </a:p>
          <a:p>
            <a:pPr>
              <a:lnSpc>
                <a:spcPct val="90000"/>
              </a:lnSpc>
              <a:spcAft>
                <a:spcPts val="600"/>
              </a:spcAft>
            </a:pPr>
            <a:r>
              <a:rPr lang="en-US" sz="2400" dirty="0"/>
              <a:t>Most paintball players and field operators have to</a:t>
            </a:r>
          </a:p>
          <a:p>
            <a:pPr>
              <a:lnSpc>
                <a:spcPct val="90000"/>
              </a:lnSpc>
              <a:spcAft>
                <a:spcPts val="600"/>
              </a:spcAft>
            </a:pPr>
            <a:r>
              <a:rPr lang="en-US" sz="2400" dirty="0"/>
              <a:t>Maintain several paintball markers (guns).</a:t>
            </a:r>
          </a:p>
          <a:p>
            <a:pPr>
              <a:lnSpc>
                <a:spcPct val="90000"/>
              </a:lnSpc>
              <a:spcAft>
                <a:spcPts val="600"/>
              </a:spcAft>
            </a:pPr>
            <a:endParaRPr lang="en-US" sz="2400" dirty="0"/>
          </a:p>
          <a:p>
            <a:pPr>
              <a:lnSpc>
                <a:spcPct val="90000"/>
              </a:lnSpc>
              <a:spcAft>
                <a:spcPts val="600"/>
              </a:spcAft>
            </a:pPr>
            <a:r>
              <a:rPr lang="en-US" sz="2400" dirty="0"/>
              <a:t>There is no easy way to track these maintenance items outside of a spreadsheet or basic notepad.</a:t>
            </a:r>
          </a:p>
          <a:p>
            <a:pPr>
              <a:lnSpc>
                <a:spcPct val="90000"/>
              </a:lnSpc>
              <a:spcAft>
                <a:spcPts val="600"/>
              </a:spcAft>
            </a:pPr>
            <a:endParaRPr lang="en-US" sz="2400" dirty="0"/>
          </a:p>
          <a:p>
            <a:pPr>
              <a:lnSpc>
                <a:spcPct val="90000"/>
              </a:lnSpc>
              <a:spcAft>
                <a:spcPts val="600"/>
              </a:spcAft>
            </a:pPr>
            <a:r>
              <a:rPr lang="en-US" sz="2400" dirty="0"/>
              <a:t>For each gun there is a manual and parts list that often difficult to find at the correct time</a:t>
            </a:r>
          </a:p>
          <a:p>
            <a:pPr>
              <a:lnSpc>
                <a:spcPct val="90000"/>
              </a:lnSpc>
              <a:spcAft>
                <a:spcPts val="600"/>
              </a:spcAft>
            </a:pPr>
            <a:endParaRPr lang="en-US" sz="2400" dirty="0"/>
          </a:p>
          <a:p>
            <a:pPr>
              <a:lnSpc>
                <a:spcPct val="90000"/>
              </a:lnSpc>
              <a:spcAft>
                <a:spcPts val="600"/>
              </a:spcAft>
            </a:pPr>
            <a:r>
              <a:rPr lang="en-US" sz="2400" dirty="0"/>
              <a:t>Solution:</a:t>
            </a:r>
          </a:p>
          <a:p>
            <a:pPr>
              <a:lnSpc>
                <a:spcPct val="90000"/>
              </a:lnSpc>
              <a:spcAft>
                <a:spcPts val="600"/>
              </a:spcAft>
            </a:pPr>
            <a:r>
              <a:rPr lang="en-US" sz="2400" dirty="0"/>
              <a:t>A comprehensive application with easy to add inventory and maintenance log.</a:t>
            </a:r>
          </a:p>
        </p:txBody>
      </p:sp>
    </p:spTree>
    <p:extLst>
      <p:ext uri="{BB962C8B-B14F-4D97-AF65-F5344CB8AC3E}">
        <p14:creationId xmlns:p14="http://schemas.microsoft.com/office/powerpoint/2010/main" val="33117914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8F600-505E-B34E-94E2-3F7799E5043C}"/>
              </a:ext>
            </a:extLst>
          </p:cNvPr>
          <p:cNvSpPr>
            <a:spLocks noGrp="1"/>
          </p:cNvSpPr>
          <p:nvPr>
            <p:ph type="title"/>
          </p:nvPr>
        </p:nvSpPr>
        <p:spPr/>
        <p:txBody>
          <a:bodyPr/>
          <a:lstStyle/>
          <a:p>
            <a:r>
              <a:rPr lang="en-US" dirty="0"/>
              <a:t>Personas</a:t>
            </a:r>
          </a:p>
        </p:txBody>
      </p:sp>
    </p:spTree>
    <p:extLst>
      <p:ext uri="{BB962C8B-B14F-4D97-AF65-F5344CB8AC3E}">
        <p14:creationId xmlns:p14="http://schemas.microsoft.com/office/powerpoint/2010/main" val="25047450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379E0D-89DF-1E46-8C8C-9DD578384F0D}"/>
              </a:ext>
            </a:extLst>
          </p:cNvPr>
          <p:cNvSpPr>
            <a:spLocks noGrp="1"/>
          </p:cNvSpPr>
          <p:nvPr>
            <p:ph type="title"/>
          </p:nvPr>
        </p:nvSpPr>
        <p:spPr>
          <a:xfrm>
            <a:off x="630000" y="622800"/>
            <a:ext cx="6256800" cy="941796"/>
          </a:xfrm>
        </p:spPr>
        <p:txBody>
          <a:bodyPr/>
          <a:lstStyle/>
          <a:p>
            <a:r>
              <a:rPr lang="en-US" dirty="0"/>
              <a:t>Persona 1:</a:t>
            </a:r>
            <a:br>
              <a:rPr lang="en-US" dirty="0"/>
            </a:br>
            <a:r>
              <a:rPr lang="en-US" dirty="0"/>
              <a:t>Oscar the Die Hard Player</a:t>
            </a:r>
          </a:p>
        </p:txBody>
      </p:sp>
      <p:sp>
        <p:nvSpPr>
          <p:cNvPr id="4" name="TextBox 3">
            <a:extLst>
              <a:ext uri="{FF2B5EF4-FFF2-40B4-BE49-F238E27FC236}">
                <a16:creationId xmlns:a16="http://schemas.microsoft.com/office/drawing/2014/main" id="{3079A383-E4F2-8C46-BF2D-FB3D4A2A32DD}"/>
              </a:ext>
            </a:extLst>
          </p:cNvPr>
          <p:cNvSpPr txBox="1"/>
          <p:nvPr/>
        </p:nvSpPr>
        <p:spPr>
          <a:xfrm>
            <a:off x="777240" y="2103120"/>
            <a:ext cx="5913120" cy="3862596"/>
          </a:xfrm>
          <a:prstGeom prst="rect">
            <a:avLst/>
          </a:prstGeom>
          <a:noFill/>
        </p:spPr>
        <p:txBody>
          <a:bodyPr wrap="square" lIns="0" tIns="0" rIns="0" bIns="0" rtlCol="0" anchor="t">
            <a:spAutoFit/>
          </a:bodyPr>
          <a:lstStyle/>
          <a:p>
            <a:pPr>
              <a:lnSpc>
                <a:spcPct val="90000"/>
              </a:lnSpc>
              <a:spcAft>
                <a:spcPts val="600"/>
              </a:spcAft>
            </a:pPr>
            <a:r>
              <a:rPr lang="en-US" sz="2400" dirty="0"/>
              <a:t>DEMOGRAPHIC</a:t>
            </a:r>
          </a:p>
          <a:p>
            <a:pPr>
              <a:lnSpc>
                <a:spcPct val="90000"/>
              </a:lnSpc>
              <a:spcAft>
                <a:spcPts val="600"/>
              </a:spcAft>
            </a:pPr>
            <a:r>
              <a:rPr lang="en-US" sz="2400" dirty="0"/>
              <a:t>Age: 14</a:t>
            </a:r>
          </a:p>
          <a:p>
            <a:pPr>
              <a:lnSpc>
                <a:spcPct val="90000"/>
              </a:lnSpc>
              <a:spcAft>
                <a:spcPts val="600"/>
              </a:spcAft>
            </a:pPr>
            <a:r>
              <a:rPr lang="en-US" sz="2400" dirty="0"/>
              <a:t>Years of Paintball: 4</a:t>
            </a:r>
          </a:p>
          <a:p>
            <a:pPr>
              <a:lnSpc>
                <a:spcPct val="90000"/>
              </a:lnSpc>
              <a:spcAft>
                <a:spcPts val="600"/>
              </a:spcAft>
            </a:pPr>
            <a:endParaRPr lang="en-US" sz="2400" dirty="0"/>
          </a:p>
          <a:p>
            <a:pPr>
              <a:lnSpc>
                <a:spcPct val="90000"/>
              </a:lnSpc>
              <a:spcAft>
                <a:spcPts val="600"/>
              </a:spcAft>
            </a:pPr>
            <a:r>
              <a:rPr lang="en-US" sz="2400" dirty="0"/>
              <a:t>TASKS</a:t>
            </a:r>
          </a:p>
          <a:p>
            <a:pPr>
              <a:lnSpc>
                <a:spcPct val="90000"/>
              </a:lnSpc>
              <a:spcAft>
                <a:spcPts val="600"/>
              </a:spcAft>
            </a:pPr>
            <a:r>
              <a:rPr lang="en-US" sz="2400" dirty="0"/>
              <a:t>Number of Guns to Maintain: 11</a:t>
            </a:r>
          </a:p>
          <a:p>
            <a:pPr>
              <a:lnSpc>
                <a:spcPct val="90000"/>
              </a:lnSpc>
              <a:spcAft>
                <a:spcPts val="600"/>
              </a:spcAft>
            </a:pPr>
            <a:r>
              <a:rPr lang="en-US" sz="2400" b="1" dirty="0"/>
              <a:t>Notes: </a:t>
            </a:r>
            <a:r>
              <a:rPr lang="en-US" sz="2400" dirty="0"/>
              <a:t>Oscar likes the challenge of maintaining his paintball guns however he often loses tracks of records and parts manuals</a:t>
            </a:r>
          </a:p>
        </p:txBody>
      </p:sp>
      <p:pic>
        <p:nvPicPr>
          <p:cNvPr id="5" name="Picture 4">
            <a:extLst>
              <a:ext uri="{FF2B5EF4-FFF2-40B4-BE49-F238E27FC236}">
                <a16:creationId xmlns:a16="http://schemas.microsoft.com/office/drawing/2014/main" id="{8B447EAD-509E-3247-823C-2FB9C3AE65A4}"/>
              </a:ext>
            </a:extLst>
          </p:cNvPr>
          <p:cNvPicPr>
            <a:picLocks noChangeAspect="1"/>
          </p:cNvPicPr>
          <p:nvPr/>
        </p:nvPicPr>
        <p:blipFill rotWithShape="1">
          <a:blip r:embed="rId2"/>
          <a:srcRect l="58784" t="46719"/>
          <a:stretch/>
        </p:blipFill>
        <p:spPr>
          <a:xfrm>
            <a:off x="8031480" y="502919"/>
            <a:ext cx="3352800" cy="5779093"/>
          </a:xfrm>
          <a:prstGeom prst="rect">
            <a:avLst/>
          </a:prstGeom>
        </p:spPr>
      </p:pic>
      <p:sp>
        <p:nvSpPr>
          <p:cNvPr id="6" name="TextBox 5">
            <a:extLst>
              <a:ext uri="{FF2B5EF4-FFF2-40B4-BE49-F238E27FC236}">
                <a16:creationId xmlns:a16="http://schemas.microsoft.com/office/drawing/2014/main" id="{7F895F27-0679-3C43-9E32-7D9883475F1A}"/>
              </a:ext>
            </a:extLst>
          </p:cNvPr>
          <p:cNvSpPr txBox="1"/>
          <p:nvPr/>
        </p:nvSpPr>
        <p:spPr>
          <a:xfrm>
            <a:off x="777240" y="6197616"/>
            <a:ext cx="5768823" cy="332399"/>
          </a:xfrm>
          <a:prstGeom prst="rect">
            <a:avLst/>
          </a:prstGeom>
          <a:noFill/>
        </p:spPr>
        <p:txBody>
          <a:bodyPr wrap="none" lIns="0" tIns="0" rIns="0" bIns="0" rtlCol="0" anchor="t">
            <a:spAutoFit/>
          </a:bodyPr>
          <a:lstStyle/>
          <a:p>
            <a:pPr>
              <a:lnSpc>
                <a:spcPct val="90000"/>
              </a:lnSpc>
              <a:spcAft>
                <a:spcPts val="600"/>
              </a:spcAft>
            </a:pPr>
            <a:r>
              <a:rPr lang="en-US" sz="2400" b="1" dirty="0"/>
              <a:t>Key Task</a:t>
            </a:r>
            <a:r>
              <a:rPr lang="en-US" sz="2400" dirty="0"/>
              <a:t>: View Inventory and Gun Details</a:t>
            </a:r>
          </a:p>
        </p:txBody>
      </p:sp>
    </p:spTree>
    <p:extLst>
      <p:ext uri="{BB962C8B-B14F-4D97-AF65-F5344CB8AC3E}">
        <p14:creationId xmlns:p14="http://schemas.microsoft.com/office/powerpoint/2010/main" val="26000109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379E0D-89DF-1E46-8C8C-9DD578384F0D}"/>
              </a:ext>
            </a:extLst>
          </p:cNvPr>
          <p:cNvSpPr>
            <a:spLocks noGrp="1"/>
          </p:cNvSpPr>
          <p:nvPr>
            <p:ph type="title"/>
          </p:nvPr>
        </p:nvSpPr>
        <p:spPr>
          <a:xfrm>
            <a:off x="630000" y="622800"/>
            <a:ext cx="6256800" cy="941796"/>
          </a:xfrm>
        </p:spPr>
        <p:txBody>
          <a:bodyPr/>
          <a:lstStyle/>
          <a:p>
            <a:r>
              <a:rPr lang="en-US" dirty="0"/>
              <a:t>Persona 2:</a:t>
            </a:r>
            <a:br>
              <a:rPr lang="en-US" dirty="0"/>
            </a:br>
            <a:r>
              <a:rPr lang="en-US" dirty="0"/>
              <a:t>Tore the Field owner</a:t>
            </a:r>
          </a:p>
        </p:txBody>
      </p:sp>
      <p:sp>
        <p:nvSpPr>
          <p:cNvPr id="4" name="TextBox 3">
            <a:extLst>
              <a:ext uri="{FF2B5EF4-FFF2-40B4-BE49-F238E27FC236}">
                <a16:creationId xmlns:a16="http://schemas.microsoft.com/office/drawing/2014/main" id="{3079A383-E4F2-8C46-BF2D-FB3D4A2A32DD}"/>
              </a:ext>
            </a:extLst>
          </p:cNvPr>
          <p:cNvSpPr txBox="1"/>
          <p:nvPr/>
        </p:nvSpPr>
        <p:spPr>
          <a:xfrm>
            <a:off x="777240" y="2103120"/>
            <a:ext cx="5913120" cy="3785652"/>
          </a:xfrm>
          <a:prstGeom prst="rect">
            <a:avLst/>
          </a:prstGeom>
          <a:noFill/>
        </p:spPr>
        <p:txBody>
          <a:bodyPr wrap="square" lIns="0" tIns="0" rIns="0" bIns="0" rtlCol="0" anchor="t">
            <a:spAutoFit/>
          </a:bodyPr>
          <a:lstStyle/>
          <a:p>
            <a:pPr>
              <a:lnSpc>
                <a:spcPct val="90000"/>
              </a:lnSpc>
              <a:spcAft>
                <a:spcPts val="600"/>
              </a:spcAft>
            </a:pPr>
            <a:r>
              <a:rPr lang="en-US" sz="2400" dirty="0"/>
              <a:t>DEMOGRAPHIC</a:t>
            </a:r>
          </a:p>
          <a:p>
            <a:pPr>
              <a:lnSpc>
                <a:spcPct val="90000"/>
              </a:lnSpc>
              <a:spcAft>
                <a:spcPts val="600"/>
              </a:spcAft>
            </a:pPr>
            <a:r>
              <a:rPr lang="en-US" sz="2400" dirty="0"/>
              <a:t>Age: 34</a:t>
            </a:r>
          </a:p>
          <a:p>
            <a:pPr>
              <a:lnSpc>
                <a:spcPct val="90000"/>
              </a:lnSpc>
              <a:spcAft>
                <a:spcPts val="600"/>
              </a:spcAft>
            </a:pPr>
            <a:r>
              <a:rPr lang="en-US" sz="2400" dirty="0"/>
              <a:t>Years of Paintball: 14</a:t>
            </a:r>
          </a:p>
          <a:p>
            <a:pPr>
              <a:lnSpc>
                <a:spcPct val="90000"/>
              </a:lnSpc>
              <a:spcAft>
                <a:spcPts val="600"/>
              </a:spcAft>
            </a:pPr>
            <a:endParaRPr lang="en-US" sz="2400" dirty="0"/>
          </a:p>
          <a:p>
            <a:pPr>
              <a:lnSpc>
                <a:spcPct val="90000"/>
              </a:lnSpc>
              <a:spcAft>
                <a:spcPts val="600"/>
              </a:spcAft>
            </a:pPr>
            <a:r>
              <a:rPr lang="en-US" sz="2400" dirty="0"/>
              <a:t>TASKS</a:t>
            </a:r>
          </a:p>
          <a:p>
            <a:pPr>
              <a:lnSpc>
                <a:spcPct val="90000"/>
              </a:lnSpc>
              <a:spcAft>
                <a:spcPts val="600"/>
              </a:spcAft>
            </a:pPr>
            <a:r>
              <a:rPr lang="en-US" sz="2400" dirty="0"/>
              <a:t>Number of Guns to Maintain: 300</a:t>
            </a:r>
          </a:p>
          <a:p>
            <a:pPr>
              <a:lnSpc>
                <a:spcPct val="90000"/>
              </a:lnSpc>
              <a:spcAft>
                <a:spcPts val="600"/>
              </a:spcAft>
            </a:pPr>
            <a:r>
              <a:rPr lang="en-US" sz="2400" b="1" dirty="0"/>
              <a:t>Notes: </a:t>
            </a:r>
            <a:r>
              <a:rPr lang="en-US" sz="2400" dirty="0"/>
              <a:t>Tony owns a large paintball field and has to maintain a variety of types of guns. He needs to track current operating status of his inventory of guns</a:t>
            </a:r>
          </a:p>
        </p:txBody>
      </p:sp>
      <p:pic>
        <p:nvPicPr>
          <p:cNvPr id="2" name="Picture 1">
            <a:extLst>
              <a:ext uri="{FF2B5EF4-FFF2-40B4-BE49-F238E27FC236}">
                <a16:creationId xmlns:a16="http://schemas.microsoft.com/office/drawing/2014/main" id="{854CCB18-B0FD-FC43-A72D-76DFCA1A77C9}"/>
              </a:ext>
            </a:extLst>
          </p:cNvPr>
          <p:cNvPicPr>
            <a:picLocks noChangeAspect="1"/>
          </p:cNvPicPr>
          <p:nvPr/>
        </p:nvPicPr>
        <p:blipFill>
          <a:blip r:embed="rId2"/>
          <a:stretch>
            <a:fillRect/>
          </a:stretch>
        </p:blipFill>
        <p:spPr>
          <a:xfrm>
            <a:off x="7630160" y="955040"/>
            <a:ext cx="4064000" cy="4064000"/>
          </a:xfrm>
          <a:prstGeom prst="rect">
            <a:avLst/>
          </a:prstGeom>
        </p:spPr>
      </p:pic>
      <p:sp>
        <p:nvSpPr>
          <p:cNvPr id="5" name="TextBox 4">
            <a:extLst>
              <a:ext uri="{FF2B5EF4-FFF2-40B4-BE49-F238E27FC236}">
                <a16:creationId xmlns:a16="http://schemas.microsoft.com/office/drawing/2014/main" id="{83E7D831-8F4F-F04F-A5EA-8C453BE4E977}"/>
              </a:ext>
            </a:extLst>
          </p:cNvPr>
          <p:cNvSpPr txBox="1"/>
          <p:nvPr/>
        </p:nvSpPr>
        <p:spPr>
          <a:xfrm>
            <a:off x="777240" y="6197616"/>
            <a:ext cx="5788379" cy="332399"/>
          </a:xfrm>
          <a:prstGeom prst="rect">
            <a:avLst/>
          </a:prstGeom>
          <a:noFill/>
        </p:spPr>
        <p:txBody>
          <a:bodyPr wrap="none" lIns="0" tIns="0" rIns="0" bIns="0" rtlCol="0" anchor="t">
            <a:spAutoFit/>
          </a:bodyPr>
          <a:lstStyle/>
          <a:p>
            <a:pPr>
              <a:lnSpc>
                <a:spcPct val="90000"/>
              </a:lnSpc>
              <a:spcAft>
                <a:spcPts val="600"/>
              </a:spcAft>
            </a:pPr>
            <a:r>
              <a:rPr lang="en-US" sz="2400" b="1" dirty="0"/>
              <a:t>Key Task</a:t>
            </a:r>
            <a:r>
              <a:rPr lang="en-US" sz="2400" dirty="0"/>
              <a:t>: View Reports and Manage Users</a:t>
            </a:r>
          </a:p>
        </p:txBody>
      </p:sp>
    </p:spTree>
    <p:extLst>
      <p:ext uri="{BB962C8B-B14F-4D97-AF65-F5344CB8AC3E}">
        <p14:creationId xmlns:p14="http://schemas.microsoft.com/office/powerpoint/2010/main" val="27324071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379E0D-89DF-1E46-8C8C-9DD578384F0D}"/>
              </a:ext>
            </a:extLst>
          </p:cNvPr>
          <p:cNvSpPr>
            <a:spLocks noGrp="1"/>
          </p:cNvSpPr>
          <p:nvPr>
            <p:ph type="title"/>
          </p:nvPr>
        </p:nvSpPr>
        <p:spPr>
          <a:xfrm>
            <a:off x="630000" y="622800"/>
            <a:ext cx="6256800" cy="941796"/>
          </a:xfrm>
        </p:spPr>
        <p:txBody>
          <a:bodyPr/>
          <a:lstStyle/>
          <a:p>
            <a:r>
              <a:rPr lang="en-US" dirty="0"/>
              <a:t>Persona 3:</a:t>
            </a:r>
            <a:br>
              <a:rPr lang="en-US" dirty="0"/>
            </a:br>
            <a:r>
              <a:rPr lang="en-US" dirty="0"/>
              <a:t>Manni the Maintenance girl</a:t>
            </a:r>
          </a:p>
        </p:txBody>
      </p:sp>
      <p:sp>
        <p:nvSpPr>
          <p:cNvPr id="4" name="TextBox 3">
            <a:extLst>
              <a:ext uri="{FF2B5EF4-FFF2-40B4-BE49-F238E27FC236}">
                <a16:creationId xmlns:a16="http://schemas.microsoft.com/office/drawing/2014/main" id="{3079A383-E4F2-8C46-BF2D-FB3D4A2A32DD}"/>
              </a:ext>
            </a:extLst>
          </p:cNvPr>
          <p:cNvSpPr txBox="1"/>
          <p:nvPr/>
        </p:nvSpPr>
        <p:spPr>
          <a:xfrm>
            <a:off x="777240" y="2103120"/>
            <a:ext cx="5913120" cy="3785652"/>
          </a:xfrm>
          <a:prstGeom prst="rect">
            <a:avLst/>
          </a:prstGeom>
          <a:noFill/>
        </p:spPr>
        <p:txBody>
          <a:bodyPr wrap="square" lIns="0" tIns="0" rIns="0" bIns="0" rtlCol="0" anchor="t">
            <a:spAutoFit/>
          </a:bodyPr>
          <a:lstStyle/>
          <a:p>
            <a:pPr>
              <a:lnSpc>
                <a:spcPct val="90000"/>
              </a:lnSpc>
              <a:spcAft>
                <a:spcPts val="600"/>
              </a:spcAft>
            </a:pPr>
            <a:r>
              <a:rPr lang="en-US" sz="2400" dirty="0"/>
              <a:t>DEMOGRAPHIC</a:t>
            </a:r>
          </a:p>
          <a:p>
            <a:pPr>
              <a:lnSpc>
                <a:spcPct val="90000"/>
              </a:lnSpc>
              <a:spcAft>
                <a:spcPts val="600"/>
              </a:spcAft>
            </a:pPr>
            <a:r>
              <a:rPr lang="en-US" sz="2400" dirty="0"/>
              <a:t>Age: 20</a:t>
            </a:r>
          </a:p>
          <a:p>
            <a:pPr>
              <a:lnSpc>
                <a:spcPct val="90000"/>
              </a:lnSpc>
              <a:spcAft>
                <a:spcPts val="600"/>
              </a:spcAft>
            </a:pPr>
            <a:r>
              <a:rPr lang="en-US" sz="2400" dirty="0"/>
              <a:t>Years of Paintball: 2</a:t>
            </a:r>
          </a:p>
          <a:p>
            <a:pPr>
              <a:lnSpc>
                <a:spcPct val="90000"/>
              </a:lnSpc>
              <a:spcAft>
                <a:spcPts val="600"/>
              </a:spcAft>
            </a:pPr>
            <a:r>
              <a:rPr lang="en-US" sz="2400" dirty="0"/>
              <a:t>Number of Guns to Maintain: 300</a:t>
            </a:r>
          </a:p>
          <a:p>
            <a:pPr>
              <a:lnSpc>
                <a:spcPct val="90000"/>
              </a:lnSpc>
              <a:spcAft>
                <a:spcPts val="600"/>
              </a:spcAft>
            </a:pPr>
            <a:endParaRPr lang="en-US" sz="2400" dirty="0"/>
          </a:p>
          <a:p>
            <a:pPr>
              <a:lnSpc>
                <a:spcPct val="90000"/>
              </a:lnSpc>
              <a:spcAft>
                <a:spcPts val="600"/>
              </a:spcAft>
            </a:pPr>
            <a:r>
              <a:rPr lang="en-US" sz="2400" dirty="0"/>
              <a:t>TASKS</a:t>
            </a:r>
          </a:p>
          <a:p>
            <a:pPr>
              <a:lnSpc>
                <a:spcPct val="90000"/>
              </a:lnSpc>
              <a:spcAft>
                <a:spcPts val="600"/>
              </a:spcAft>
            </a:pPr>
            <a:r>
              <a:rPr lang="en-US" sz="2400" b="1" dirty="0"/>
              <a:t>Notes: </a:t>
            </a:r>
            <a:r>
              <a:rPr lang="en-US" sz="2400" dirty="0"/>
              <a:t>Manny has the job of maintaining each gun at a field. She is new to the job and has little experience looking for parts. She is not very technology savvy</a:t>
            </a:r>
          </a:p>
        </p:txBody>
      </p:sp>
      <p:pic>
        <p:nvPicPr>
          <p:cNvPr id="2" name="Picture 1">
            <a:extLst>
              <a:ext uri="{FF2B5EF4-FFF2-40B4-BE49-F238E27FC236}">
                <a16:creationId xmlns:a16="http://schemas.microsoft.com/office/drawing/2014/main" id="{F1C11180-63F0-F043-98E0-9E5BCE28ECA5}"/>
              </a:ext>
            </a:extLst>
          </p:cNvPr>
          <p:cNvPicPr>
            <a:picLocks noChangeAspect="1"/>
          </p:cNvPicPr>
          <p:nvPr/>
        </p:nvPicPr>
        <p:blipFill rotWithShape="1">
          <a:blip r:embed="rId2"/>
          <a:srcRect l="18125" r="33125" b="15000"/>
          <a:stretch/>
        </p:blipFill>
        <p:spPr>
          <a:xfrm>
            <a:off x="7574280" y="1564596"/>
            <a:ext cx="4306334" cy="4223520"/>
          </a:xfrm>
          <a:prstGeom prst="rect">
            <a:avLst/>
          </a:prstGeom>
        </p:spPr>
      </p:pic>
      <p:sp>
        <p:nvSpPr>
          <p:cNvPr id="5" name="TextBox 4">
            <a:extLst>
              <a:ext uri="{FF2B5EF4-FFF2-40B4-BE49-F238E27FC236}">
                <a16:creationId xmlns:a16="http://schemas.microsoft.com/office/drawing/2014/main" id="{9C11D981-E888-F94F-A4A7-24B42CFDA8D2}"/>
              </a:ext>
            </a:extLst>
          </p:cNvPr>
          <p:cNvSpPr txBox="1"/>
          <p:nvPr/>
        </p:nvSpPr>
        <p:spPr>
          <a:xfrm>
            <a:off x="777240" y="6197616"/>
            <a:ext cx="5824608" cy="332399"/>
          </a:xfrm>
          <a:prstGeom prst="rect">
            <a:avLst/>
          </a:prstGeom>
          <a:noFill/>
        </p:spPr>
        <p:txBody>
          <a:bodyPr wrap="none" lIns="0" tIns="0" rIns="0" bIns="0" rtlCol="0" anchor="t">
            <a:spAutoFit/>
          </a:bodyPr>
          <a:lstStyle/>
          <a:p>
            <a:pPr>
              <a:lnSpc>
                <a:spcPct val="90000"/>
              </a:lnSpc>
              <a:spcAft>
                <a:spcPts val="600"/>
              </a:spcAft>
            </a:pPr>
            <a:r>
              <a:rPr lang="en-US" sz="2400" b="1" dirty="0"/>
              <a:t>Key Task</a:t>
            </a:r>
            <a:r>
              <a:rPr lang="en-US" sz="2400" dirty="0"/>
              <a:t>: Add Activity and View Inventory</a:t>
            </a:r>
          </a:p>
        </p:txBody>
      </p:sp>
    </p:spTree>
    <p:extLst>
      <p:ext uri="{BB962C8B-B14F-4D97-AF65-F5344CB8AC3E}">
        <p14:creationId xmlns:p14="http://schemas.microsoft.com/office/powerpoint/2010/main" val="37016537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4E09B-7420-3948-98B6-1E9215CCB258}"/>
              </a:ext>
            </a:extLst>
          </p:cNvPr>
          <p:cNvSpPr>
            <a:spLocks noGrp="1"/>
          </p:cNvSpPr>
          <p:nvPr>
            <p:ph type="title"/>
          </p:nvPr>
        </p:nvSpPr>
        <p:spPr/>
        <p:txBody>
          <a:bodyPr/>
          <a:lstStyle/>
          <a:p>
            <a:r>
              <a:rPr lang="en-US" dirty="0"/>
              <a:t>Story Board</a:t>
            </a:r>
          </a:p>
        </p:txBody>
      </p:sp>
    </p:spTree>
    <p:extLst>
      <p:ext uri="{BB962C8B-B14F-4D97-AF65-F5344CB8AC3E}">
        <p14:creationId xmlns:p14="http://schemas.microsoft.com/office/powerpoint/2010/main" val="24489721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56A0F7-836B-B148-823F-A57AA0E5B1C7}"/>
              </a:ext>
            </a:extLst>
          </p:cNvPr>
          <p:cNvSpPr/>
          <p:nvPr/>
        </p:nvSpPr>
        <p:spPr>
          <a:xfrm>
            <a:off x="243840" y="4358640"/>
            <a:ext cx="2468880" cy="205740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Reports</a:t>
            </a:r>
          </a:p>
        </p:txBody>
      </p:sp>
      <p:sp>
        <p:nvSpPr>
          <p:cNvPr id="2" name="Rectangle 1">
            <a:extLst>
              <a:ext uri="{FF2B5EF4-FFF2-40B4-BE49-F238E27FC236}">
                <a16:creationId xmlns:a16="http://schemas.microsoft.com/office/drawing/2014/main" id="{A4CF5DEE-72BA-A040-B501-DCDC12A4B68D}"/>
              </a:ext>
            </a:extLst>
          </p:cNvPr>
          <p:cNvSpPr/>
          <p:nvPr/>
        </p:nvSpPr>
        <p:spPr>
          <a:xfrm>
            <a:off x="4053840" y="167640"/>
            <a:ext cx="3749040" cy="1005840"/>
          </a:xfrm>
          <a:prstGeom prst="rect">
            <a:avLst/>
          </a:prstGeom>
          <a:solidFill>
            <a:schemeClr val="tx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l">
              <a:lnSpc>
                <a:spcPct val="90000"/>
              </a:lnSpc>
              <a:spcAft>
                <a:spcPts val="1000"/>
              </a:spcAft>
            </a:pPr>
            <a:r>
              <a:rPr lang="en-US" sz="3600" dirty="0">
                <a:solidFill>
                  <a:srgbClr val="FFFFFF"/>
                </a:solidFill>
              </a:rPr>
              <a:t>Homepage</a:t>
            </a:r>
          </a:p>
        </p:txBody>
      </p:sp>
      <p:sp>
        <p:nvSpPr>
          <p:cNvPr id="3" name="Rectangle 2">
            <a:extLst>
              <a:ext uri="{FF2B5EF4-FFF2-40B4-BE49-F238E27FC236}">
                <a16:creationId xmlns:a16="http://schemas.microsoft.com/office/drawing/2014/main" id="{11C89CDB-7852-5043-8168-405987DD72FC}"/>
              </a:ext>
            </a:extLst>
          </p:cNvPr>
          <p:cNvSpPr/>
          <p:nvPr/>
        </p:nvSpPr>
        <p:spPr>
          <a:xfrm>
            <a:off x="243840" y="1965960"/>
            <a:ext cx="2468880" cy="205740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Dashboard</a:t>
            </a:r>
          </a:p>
        </p:txBody>
      </p:sp>
      <p:sp>
        <p:nvSpPr>
          <p:cNvPr id="6" name="Rectangle 5">
            <a:extLst>
              <a:ext uri="{FF2B5EF4-FFF2-40B4-BE49-F238E27FC236}">
                <a16:creationId xmlns:a16="http://schemas.microsoft.com/office/drawing/2014/main" id="{C63796FD-69DF-5F4D-BE83-8CE9050ED7BE}"/>
              </a:ext>
            </a:extLst>
          </p:cNvPr>
          <p:cNvSpPr/>
          <p:nvPr/>
        </p:nvSpPr>
        <p:spPr>
          <a:xfrm>
            <a:off x="9585960" y="1965960"/>
            <a:ext cx="2468880" cy="429768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Users</a:t>
            </a:r>
          </a:p>
        </p:txBody>
      </p:sp>
      <p:sp>
        <p:nvSpPr>
          <p:cNvPr id="7" name="Rectangle 6">
            <a:extLst>
              <a:ext uri="{FF2B5EF4-FFF2-40B4-BE49-F238E27FC236}">
                <a16:creationId xmlns:a16="http://schemas.microsoft.com/office/drawing/2014/main" id="{29388DE6-9CFC-2F4E-B3CE-016A5E04001A}"/>
              </a:ext>
            </a:extLst>
          </p:cNvPr>
          <p:cNvSpPr/>
          <p:nvPr/>
        </p:nvSpPr>
        <p:spPr>
          <a:xfrm>
            <a:off x="958596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Create</a:t>
            </a:r>
          </a:p>
        </p:txBody>
      </p:sp>
      <p:sp>
        <p:nvSpPr>
          <p:cNvPr id="8" name="Rectangle 7">
            <a:extLst>
              <a:ext uri="{FF2B5EF4-FFF2-40B4-BE49-F238E27FC236}">
                <a16:creationId xmlns:a16="http://schemas.microsoft.com/office/drawing/2014/main" id="{9E9B23C9-FFEA-B548-BA41-AFDD809E415D}"/>
              </a:ext>
            </a:extLst>
          </p:cNvPr>
          <p:cNvSpPr/>
          <p:nvPr/>
        </p:nvSpPr>
        <p:spPr>
          <a:xfrm>
            <a:off x="9585960" y="467868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Update</a:t>
            </a:r>
          </a:p>
        </p:txBody>
      </p:sp>
      <p:sp>
        <p:nvSpPr>
          <p:cNvPr id="9" name="Rectangle 8">
            <a:extLst>
              <a:ext uri="{FF2B5EF4-FFF2-40B4-BE49-F238E27FC236}">
                <a16:creationId xmlns:a16="http://schemas.microsoft.com/office/drawing/2014/main" id="{51F49180-2B5E-A243-A014-9489C254E67E}"/>
              </a:ext>
            </a:extLst>
          </p:cNvPr>
          <p:cNvSpPr/>
          <p:nvPr/>
        </p:nvSpPr>
        <p:spPr>
          <a:xfrm>
            <a:off x="9585960" y="397764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Delete</a:t>
            </a:r>
          </a:p>
        </p:txBody>
      </p:sp>
      <p:sp>
        <p:nvSpPr>
          <p:cNvPr id="10" name="Rectangle 9">
            <a:extLst>
              <a:ext uri="{FF2B5EF4-FFF2-40B4-BE49-F238E27FC236}">
                <a16:creationId xmlns:a16="http://schemas.microsoft.com/office/drawing/2014/main" id="{E89A22FF-343B-4F4B-BC0A-A60312D54126}"/>
              </a:ext>
            </a:extLst>
          </p:cNvPr>
          <p:cNvSpPr/>
          <p:nvPr/>
        </p:nvSpPr>
        <p:spPr>
          <a:xfrm>
            <a:off x="9585960" y="537972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nvGrpSpPr>
          <p:cNvPr id="19" name="Group 18">
            <a:extLst>
              <a:ext uri="{FF2B5EF4-FFF2-40B4-BE49-F238E27FC236}">
                <a16:creationId xmlns:a16="http://schemas.microsoft.com/office/drawing/2014/main" id="{F957B5B8-D1CB-2841-8EA6-3C1AAA9137AA}"/>
              </a:ext>
            </a:extLst>
          </p:cNvPr>
          <p:cNvGrpSpPr/>
          <p:nvPr/>
        </p:nvGrpSpPr>
        <p:grpSpPr>
          <a:xfrm>
            <a:off x="6471920" y="1965960"/>
            <a:ext cx="2468880" cy="4130040"/>
            <a:chOff x="3357880" y="1965960"/>
            <a:chExt cx="2468880" cy="4130040"/>
          </a:xfrm>
        </p:grpSpPr>
        <p:sp>
          <p:nvSpPr>
            <p:cNvPr id="4" name="Rectangle 3">
              <a:extLst>
                <a:ext uri="{FF2B5EF4-FFF2-40B4-BE49-F238E27FC236}">
                  <a16:creationId xmlns:a16="http://schemas.microsoft.com/office/drawing/2014/main" id="{8174AC4F-4E51-4F46-945C-6900C6A9A36A}"/>
                </a:ext>
              </a:extLst>
            </p:cNvPr>
            <p:cNvSpPr/>
            <p:nvPr/>
          </p:nvSpPr>
          <p:spPr>
            <a:xfrm>
              <a:off x="3357880" y="1965960"/>
              <a:ext cx="2468880" cy="413004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Manage Inventory</a:t>
              </a:r>
            </a:p>
          </p:txBody>
        </p:sp>
        <p:sp>
          <p:nvSpPr>
            <p:cNvPr id="11" name="Rectangle 10">
              <a:extLst>
                <a:ext uri="{FF2B5EF4-FFF2-40B4-BE49-F238E27FC236}">
                  <a16:creationId xmlns:a16="http://schemas.microsoft.com/office/drawing/2014/main" id="{CE231A38-3428-EF43-B732-983EE8A9F4ED}"/>
                </a:ext>
              </a:extLst>
            </p:cNvPr>
            <p:cNvSpPr/>
            <p:nvPr/>
          </p:nvSpPr>
          <p:spPr>
            <a:xfrm>
              <a:off x="335788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Create</a:t>
              </a:r>
            </a:p>
          </p:txBody>
        </p:sp>
        <p:sp>
          <p:nvSpPr>
            <p:cNvPr id="12" name="Rectangle 11">
              <a:extLst>
                <a:ext uri="{FF2B5EF4-FFF2-40B4-BE49-F238E27FC236}">
                  <a16:creationId xmlns:a16="http://schemas.microsoft.com/office/drawing/2014/main" id="{BBC2AB37-0E20-A345-9B9E-F5639461D408}"/>
                </a:ext>
              </a:extLst>
            </p:cNvPr>
            <p:cNvSpPr/>
            <p:nvPr/>
          </p:nvSpPr>
          <p:spPr>
            <a:xfrm>
              <a:off x="3357880" y="467868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Update</a:t>
              </a:r>
            </a:p>
          </p:txBody>
        </p:sp>
        <p:sp>
          <p:nvSpPr>
            <p:cNvPr id="13" name="Rectangle 12">
              <a:extLst>
                <a:ext uri="{FF2B5EF4-FFF2-40B4-BE49-F238E27FC236}">
                  <a16:creationId xmlns:a16="http://schemas.microsoft.com/office/drawing/2014/main" id="{EB4BB333-CC6C-074D-81D8-C9FC291AA02B}"/>
                </a:ext>
              </a:extLst>
            </p:cNvPr>
            <p:cNvSpPr/>
            <p:nvPr/>
          </p:nvSpPr>
          <p:spPr>
            <a:xfrm>
              <a:off x="3357880" y="397764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Delete</a:t>
              </a:r>
            </a:p>
          </p:txBody>
        </p:sp>
        <p:sp>
          <p:nvSpPr>
            <p:cNvPr id="14" name="Rectangle 13">
              <a:extLst>
                <a:ext uri="{FF2B5EF4-FFF2-40B4-BE49-F238E27FC236}">
                  <a16:creationId xmlns:a16="http://schemas.microsoft.com/office/drawing/2014/main" id="{BF43937A-C761-244B-AE95-AA0EBCEC14C1}"/>
                </a:ext>
              </a:extLst>
            </p:cNvPr>
            <p:cNvSpPr/>
            <p:nvPr/>
          </p:nvSpPr>
          <p:spPr>
            <a:xfrm>
              <a:off x="3357880" y="537972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sp>
        <p:nvSpPr>
          <p:cNvPr id="15" name="Rectangle 14">
            <a:extLst>
              <a:ext uri="{FF2B5EF4-FFF2-40B4-BE49-F238E27FC236}">
                <a16:creationId xmlns:a16="http://schemas.microsoft.com/office/drawing/2014/main" id="{289279C7-7FC8-934D-ABB0-B81387A13030}"/>
              </a:ext>
            </a:extLst>
          </p:cNvPr>
          <p:cNvSpPr/>
          <p:nvPr/>
        </p:nvSpPr>
        <p:spPr>
          <a:xfrm>
            <a:off x="243840" y="29718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Gun</a:t>
            </a:r>
          </a:p>
        </p:txBody>
      </p:sp>
      <p:sp>
        <p:nvSpPr>
          <p:cNvPr id="16" name="Rectangle 15">
            <a:extLst>
              <a:ext uri="{FF2B5EF4-FFF2-40B4-BE49-F238E27FC236}">
                <a16:creationId xmlns:a16="http://schemas.microsoft.com/office/drawing/2014/main" id="{ED2EA8EF-25F2-7640-B00F-DD33A8724C04}"/>
              </a:ext>
            </a:extLst>
          </p:cNvPr>
          <p:cNvSpPr/>
          <p:nvPr/>
        </p:nvSpPr>
        <p:spPr>
          <a:xfrm>
            <a:off x="243840" y="505968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Reports</a:t>
            </a:r>
          </a:p>
        </p:txBody>
      </p:sp>
      <p:grpSp>
        <p:nvGrpSpPr>
          <p:cNvPr id="20" name="Group 19">
            <a:extLst>
              <a:ext uri="{FF2B5EF4-FFF2-40B4-BE49-F238E27FC236}">
                <a16:creationId xmlns:a16="http://schemas.microsoft.com/office/drawing/2014/main" id="{07238517-8353-B045-8CCB-43ACF4E63A0C}"/>
              </a:ext>
            </a:extLst>
          </p:cNvPr>
          <p:cNvGrpSpPr/>
          <p:nvPr/>
        </p:nvGrpSpPr>
        <p:grpSpPr>
          <a:xfrm>
            <a:off x="3357880" y="1965960"/>
            <a:ext cx="2468880" cy="2103120"/>
            <a:chOff x="6471920" y="1965960"/>
            <a:chExt cx="2468880" cy="2103120"/>
          </a:xfrm>
        </p:grpSpPr>
        <p:sp>
          <p:nvSpPr>
            <p:cNvPr id="5" name="Rectangle 4">
              <a:extLst>
                <a:ext uri="{FF2B5EF4-FFF2-40B4-BE49-F238E27FC236}">
                  <a16:creationId xmlns:a16="http://schemas.microsoft.com/office/drawing/2014/main" id="{DD37383E-1D71-4840-9C3E-41C54D1B078A}"/>
                </a:ext>
              </a:extLst>
            </p:cNvPr>
            <p:cNvSpPr/>
            <p:nvPr/>
          </p:nvSpPr>
          <p:spPr>
            <a:xfrm>
              <a:off x="6471920" y="1965960"/>
              <a:ext cx="2468880" cy="210312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Activity Log</a:t>
              </a:r>
            </a:p>
          </p:txBody>
        </p:sp>
        <p:sp>
          <p:nvSpPr>
            <p:cNvPr id="17" name="Rectangle 16">
              <a:extLst>
                <a:ext uri="{FF2B5EF4-FFF2-40B4-BE49-F238E27FC236}">
                  <a16:creationId xmlns:a16="http://schemas.microsoft.com/office/drawing/2014/main" id="{7F766B21-086B-D648-AEF2-49C3E26F4856}"/>
                </a:ext>
              </a:extLst>
            </p:cNvPr>
            <p:cNvSpPr/>
            <p:nvPr/>
          </p:nvSpPr>
          <p:spPr>
            <a:xfrm>
              <a:off x="647192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grpSp>
        <p:nvGrpSpPr>
          <p:cNvPr id="21" name="Group 20">
            <a:extLst>
              <a:ext uri="{FF2B5EF4-FFF2-40B4-BE49-F238E27FC236}">
                <a16:creationId xmlns:a16="http://schemas.microsoft.com/office/drawing/2014/main" id="{D97B819B-6D0D-D24C-85C2-07CC9C077669}"/>
              </a:ext>
            </a:extLst>
          </p:cNvPr>
          <p:cNvGrpSpPr/>
          <p:nvPr/>
        </p:nvGrpSpPr>
        <p:grpSpPr>
          <a:xfrm>
            <a:off x="3357880" y="4335780"/>
            <a:ext cx="2468880" cy="2103120"/>
            <a:chOff x="6471920" y="1965960"/>
            <a:chExt cx="2468880" cy="2103120"/>
          </a:xfrm>
        </p:grpSpPr>
        <p:sp>
          <p:nvSpPr>
            <p:cNvPr id="22" name="Rectangle 21">
              <a:extLst>
                <a:ext uri="{FF2B5EF4-FFF2-40B4-BE49-F238E27FC236}">
                  <a16:creationId xmlns:a16="http://schemas.microsoft.com/office/drawing/2014/main" id="{56B9B038-4BB6-C54E-9E21-67AB405C33DA}"/>
                </a:ext>
              </a:extLst>
            </p:cNvPr>
            <p:cNvSpPr/>
            <p:nvPr/>
          </p:nvSpPr>
          <p:spPr>
            <a:xfrm>
              <a:off x="6471920" y="1965960"/>
              <a:ext cx="2468880" cy="210312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Gun Details</a:t>
              </a:r>
            </a:p>
          </p:txBody>
        </p:sp>
        <p:sp>
          <p:nvSpPr>
            <p:cNvPr id="23" name="Rectangle 22">
              <a:extLst>
                <a:ext uri="{FF2B5EF4-FFF2-40B4-BE49-F238E27FC236}">
                  <a16:creationId xmlns:a16="http://schemas.microsoft.com/office/drawing/2014/main" id="{2A2418C4-B401-EE4A-8B58-7E1A314DFFA3}"/>
                </a:ext>
              </a:extLst>
            </p:cNvPr>
            <p:cNvSpPr/>
            <p:nvPr/>
          </p:nvSpPr>
          <p:spPr>
            <a:xfrm>
              <a:off x="647192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cxnSp>
        <p:nvCxnSpPr>
          <p:cNvPr id="25" name="Straight Arrow Connector 24">
            <a:extLst>
              <a:ext uri="{FF2B5EF4-FFF2-40B4-BE49-F238E27FC236}">
                <a16:creationId xmlns:a16="http://schemas.microsoft.com/office/drawing/2014/main" id="{518F648E-524C-2D47-9845-E27E3080972B}"/>
              </a:ext>
            </a:extLst>
          </p:cNvPr>
          <p:cNvCxnSpPr>
            <a:stCxn id="15" idx="3"/>
          </p:cNvCxnSpPr>
          <p:nvPr/>
        </p:nvCxnSpPr>
        <p:spPr>
          <a:xfrm>
            <a:off x="2712720" y="3261360"/>
            <a:ext cx="645160" cy="1996440"/>
          </a:xfrm>
          <a:prstGeom prst="straightConnector1">
            <a:avLst/>
          </a:prstGeom>
          <a:ln w="9525">
            <a:solidFill>
              <a:schemeClr val="tx1">
                <a:lumMod val="60000"/>
                <a:lumOff val="40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AFD0C4F-40A3-814B-8C1C-17344D2BE047}"/>
              </a:ext>
            </a:extLst>
          </p:cNvPr>
          <p:cNvCxnSpPr>
            <a:stCxn id="3" idx="2"/>
            <a:endCxn id="18" idx="0"/>
          </p:cNvCxnSpPr>
          <p:nvPr/>
        </p:nvCxnSpPr>
        <p:spPr>
          <a:xfrm>
            <a:off x="1478280" y="4023360"/>
            <a:ext cx="0" cy="335280"/>
          </a:xfrm>
          <a:prstGeom prst="straightConnector1">
            <a:avLst/>
          </a:prstGeom>
          <a:ln w="9525">
            <a:solidFill>
              <a:schemeClr val="tx1">
                <a:lumMod val="60000"/>
                <a:lumOff val="40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979F9D1B-CC16-4842-9BAF-1A65933C9AF3}"/>
              </a:ext>
            </a:extLst>
          </p:cNvPr>
          <p:cNvCxnSpPr>
            <a:stCxn id="2" idx="2"/>
            <a:endCxn id="3" idx="0"/>
          </p:cNvCxnSpPr>
          <p:nvPr/>
        </p:nvCxnSpPr>
        <p:spPr>
          <a:xfrm rot="5400000">
            <a:off x="3307080" y="-655320"/>
            <a:ext cx="792480" cy="4450080"/>
          </a:xfrm>
          <a:prstGeom prst="bentConnector3">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8A50D7A6-707F-9045-8283-BEA376C7151D}"/>
              </a:ext>
            </a:extLst>
          </p:cNvPr>
          <p:cNvCxnSpPr>
            <a:cxnSpLocks/>
          </p:cNvCxnSpPr>
          <p:nvPr/>
        </p:nvCxnSpPr>
        <p:spPr>
          <a:xfrm rot="10800000" flipV="1">
            <a:off x="4592320" y="1569720"/>
            <a:ext cx="1336040" cy="472440"/>
          </a:xfrm>
          <a:prstGeom prst="bentConnector2">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444C5E1C-A7DF-A647-8DD8-838CCC151465}"/>
              </a:ext>
            </a:extLst>
          </p:cNvPr>
          <p:cNvCxnSpPr>
            <a:cxnSpLocks/>
          </p:cNvCxnSpPr>
          <p:nvPr/>
        </p:nvCxnSpPr>
        <p:spPr>
          <a:xfrm>
            <a:off x="5928360" y="1569720"/>
            <a:ext cx="4892040" cy="472440"/>
          </a:xfrm>
          <a:prstGeom prst="bentConnector2">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8" name="Elbow Connector 37">
            <a:extLst>
              <a:ext uri="{FF2B5EF4-FFF2-40B4-BE49-F238E27FC236}">
                <a16:creationId xmlns:a16="http://schemas.microsoft.com/office/drawing/2014/main" id="{E3283EC2-7D4C-E449-8E0A-B455FC1C632F}"/>
              </a:ext>
            </a:extLst>
          </p:cNvPr>
          <p:cNvCxnSpPr>
            <a:stCxn id="2" idx="2"/>
            <a:endCxn id="4" idx="0"/>
          </p:cNvCxnSpPr>
          <p:nvPr/>
        </p:nvCxnSpPr>
        <p:spPr>
          <a:xfrm rot="16200000" flipH="1">
            <a:off x="6421120" y="680720"/>
            <a:ext cx="792480" cy="1778000"/>
          </a:xfrm>
          <a:prstGeom prst="bentConnector3">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E7DA4A9-EF76-A64C-AE8B-5FE00B1C39BC}"/>
              </a:ext>
            </a:extLst>
          </p:cNvPr>
          <p:cNvSpPr/>
          <p:nvPr/>
        </p:nvSpPr>
        <p:spPr>
          <a:xfrm>
            <a:off x="0" y="0"/>
            <a:ext cx="3849624" cy="579120"/>
          </a:xfrm>
          <a:prstGeom prst="rect">
            <a:avLst/>
          </a:prstGeom>
          <a:solidFill>
            <a:schemeClr val="accent6">
              <a:lumMod val="60000"/>
              <a:lumOff val="40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All Users</a:t>
            </a:r>
          </a:p>
        </p:txBody>
      </p:sp>
    </p:spTree>
    <p:extLst>
      <p:ext uri="{BB962C8B-B14F-4D97-AF65-F5344CB8AC3E}">
        <p14:creationId xmlns:p14="http://schemas.microsoft.com/office/powerpoint/2010/main" val="31129336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CF5DEE-72BA-A040-B501-DCDC12A4B68D}"/>
              </a:ext>
            </a:extLst>
          </p:cNvPr>
          <p:cNvSpPr/>
          <p:nvPr/>
        </p:nvSpPr>
        <p:spPr>
          <a:xfrm>
            <a:off x="4053840" y="167640"/>
            <a:ext cx="3749040" cy="1005840"/>
          </a:xfrm>
          <a:prstGeom prst="rect">
            <a:avLst/>
          </a:prstGeom>
          <a:solidFill>
            <a:schemeClr val="tx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l">
              <a:lnSpc>
                <a:spcPct val="90000"/>
              </a:lnSpc>
              <a:spcAft>
                <a:spcPts val="1000"/>
              </a:spcAft>
            </a:pPr>
            <a:r>
              <a:rPr lang="en-US" sz="3600" dirty="0">
                <a:solidFill>
                  <a:srgbClr val="FFFFFF"/>
                </a:solidFill>
              </a:rPr>
              <a:t>Homepage</a:t>
            </a:r>
          </a:p>
        </p:txBody>
      </p:sp>
      <p:sp>
        <p:nvSpPr>
          <p:cNvPr id="3" name="Rectangle 2">
            <a:extLst>
              <a:ext uri="{FF2B5EF4-FFF2-40B4-BE49-F238E27FC236}">
                <a16:creationId xmlns:a16="http://schemas.microsoft.com/office/drawing/2014/main" id="{11C89CDB-7852-5043-8168-405987DD72FC}"/>
              </a:ext>
            </a:extLst>
          </p:cNvPr>
          <p:cNvSpPr/>
          <p:nvPr/>
        </p:nvSpPr>
        <p:spPr>
          <a:xfrm>
            <a:off x="243840" y="1965960"/>
            <a:ext cx="2468880" cy="205740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Dashboard</a:t>
            </a:r>
          </a:p>
        </p:txBody>
      </p:sp>
      <p:grpSp>
        <p:nvGrpSpPr>
          <p:cNvPr id="19" name="Group 18">
            <a:extLst>
              <a:ext uri="{FF2B5EF4-FFF2-40B4-BE49-F238E27FC236}">
                <a16:creationId xmlns:a16="http://schemas.microsoft.com/office/drawing/2014/main" id="{F957B5B8-D1CB-2841-8EA6-3C1AAA9137AA}"/>
              </a:ext>
            </a:extLst>
          </p:cNvPr>
          <p:cNvGrpSpPr/>
          <p:nvPr/>
        </p:nvGrpSpPr>
        <p:grpSpPr>
          <a:xfrm>
            <a:off x="6471920" y="1965960"/>
            <a:ext cx="2468880" cy="4130040"/>
            <a:chOff x="3357880" y="1965960"/>
            <a:chExt cx="2468880" cy="4130040"/>
          </a:xfrm>
        </p:grpSpPr>
        <p:sp>
          <p:nvSpPr>
            <p:cNvPr id="4" name="Rectangle 3">
              <a:extLst>
                <a:ext uri="{FF2B5EF4-FFF2-40B4-BE49-F238E27FC236}">
                  <a16:creationId xmlns:a16="http://schemas.microsoft.com/office/drawing/2014/main" id="{8174AC4F-4E51-4F46-945C-6900C6A9A36A}"/>
                </a:ext>
              </a:extLst>
            </p:cNvPr>
            <p:cNvSpPr/>
            <p:nvPr/>
          </p:nvSpPr>
          <p:spPr>
            <a:xfrm>
              <a:off x="3357880" y="1965960"/>
              <a:ext cx="2468880" cy="413004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Manage Inventory</a:t>
              </a:r>
            </a:p>
          </p:txBody>
        </p:sp>
        <p:sp>
          <p:nvSpPr>
            <p:cNvPr id="11" name="Rectangle 10">
              <a:extLst>
                <a:ext uri="{FF2B5EF4-FFF2-40B4-BE49-F238E27FC236}">
                  <a16:creationId xmlns:a16="http://schemas.microsoft.com/office/drawing/2014/main" id="{CE231A38-3428-EF43-B732-983EE8A9F4ED}"/>
                </a:ext>
              </a:extLst>
            </p:cNvPr>
            <p:cNvSpPr/>
            <p:nvPr/>
          </p:nvSpPr>
          <p:spPr>
            <a:xfrm>
              <a:off x="335788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Create</a:t>
              </a:r>
            </a:p>
          </p:txBody>
        </p:sp>
        <p:sp>
          <p:nvSpPr>
            <p:cNvPr id="12" name="Rectangle 11">
              <a:extLst>
                <a:ext uri="{FF2B5EF4-FFF2-40B4-BE49-F238E27FC236}">
                  <a16:creationId xmlns:a16="http://schemas.microsoft.com/office/drawing/2014/main" id="{BBC2AB37-0E20-A345-9B9E-F5639461D408}"/>
                </a:ext>
              </a:extLst>
            </p:cNvPr>
            <p:cNvSpPr/>
            <p:nvPr/>
          </p:nvSpPr>
          <p:spPr>
            <a:xfrm>
              <a:off x="3357880" y="467868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Update</a:t>
              </a:r>
            </a:p>
          </p:txBody>
        </p:sp>
        <p:sp>
          <p:nvSpPr>
            <p:cNvPr id="13" name="Rectangle 12">
              <a:extLst>
                <a:ext uri="{FF2B5EF4-FFF2-40B4-BE49-F238E27FC236}">
                  <a16:creationId xmlns:a16="http://schemas.microsoft.com/office/drawing/2014/main" id="{EB4BB333-CC6C-074D-81D8-C9FC291AA02B}"/>
                </a:ext>
              </a:extLst>
            </p:cNvPr>
            <p:cNvSpPr/>
            <p:nvPr/>
          </p:nvSpPr>
          <p:spPr>
            <a:xfrm>
              <a:off x="3357880" y="397764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Delete</a:t>
              </a:r>
            </a:p>
          </p:txBody>
        </p:sp>
        <p:sp>
          <p:nvSpPr>
            <p:cNvPr id="14" name="Rectangle 13">
              <a:extLst>
                <a:ext uri="{FF2B5EF4-FFF2-40B4-BE49-F238E27FC236}">
                  <a16:creationId xmlns:a16="http://schemas.microsoft.com/office/drawing/2014/main" id="{BF43937A-C761-244B-AE95-AA0EBCEC14C1}"/>
                </a:ext>
              </a:extLst>
            </p:cNvPr>
            <p:cNvSpPr/>
            <p:nvPr/>
          </p:nvSpPr>
          <p:spPr>
            <a:xfrm>
              <a:off x="3357880" y="537972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sp>
        <p:nvSpPr>
          <p:cNvPr id="15" name="Rectangle 14">
            <a:extLst>
              <a:ext uri="{FF2B5EF4-FFF2-40B4-BE49-F238E27FC236}">
                <a16:creationId xmlns:a16="http://schemas.microsoft.com/office/drawing/2014/main" id="{289279C7-7FC8-934D-ABB0-B81387A13030}"/>
              </a:ext>
            </a:extLst>
          </p:cNvPr>
          <p:cNvSpPr/>
          <p:nvPr/>
        </p:nvSpPr>
        <p:spPr>
          <a:xfrm>
            <a:off x="243840" y="29718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Gun</a:t>
            </a:r>
          </a:p>
        </p:txBody>
      </p:sp>
      <p:grpSp>
        <p:nvGrpSpPr>
          <p:cNvPr id="20" name="Group 19">
            <a:extLst>
              <a:ext uri="{FF2B5EF4-FFF2-40B4-BE49-F238E27FC236}">
                <a16:creationId xmlns:a16="http://schemas.microsoft.com/office/drawing/2014/main" id="{07238517-8353-B045-8CCB-43ACF4E63A0C}"/>
              </a:ext>
            </a:extLst>
          </p:cNvPr>
          <p:cNvGrpSpPr/>
          <p:nvPr/>
        </p:nvGrpSpPr>
        <p:grpSpPr>
          <a:xfrm>
            <a:off x="3357880" y="1965960"/>
            <a:ext cx="2468880" cy="2103120"/>
            <a:chOff x="6471920" y="1965960"/>
            <a:chExt cx="2468880" cy="2103120"/>
          </a:xfrm>
        </p:grpSpPr>
        <p:sp>
          <p:nvSpPr>
            <p:cNvPr id="5" name="Rectangle 4">
              <a:extLst>
                <a:ext uri="{FF2B5EF4-FFF2-40B4-BE49-F238E27FC236}">
                  <a16:creationId xmlns:a16="http://schemas.microsoft.com/office/drawing/2014/main" id="{DD37383E-1D71-4840-9C3E-41C54D1B078A}"/>
                </a:ext>
              </a:extLst>
            </p:cNvPr>
            <p:cNvSpPr/>
            <p:nvPr/>
          </p:nvSpPr>
          <p:spPr>
            <a:xfrm>
              <a:off x="6471920" y="1965960"/>
              <a:ext cx="2468880" cy="210312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Activity Log</a:t>
              </a:r>
            </a:p>
          </p:txBody>
        </p:sp>
        <p:sp>
          <p:nvSpPr>
            <p:cNvPr id="17" name="Rectangle 16">
              <a:extLst>
                <a:ext uri="{FF2B5EF4-FFF2-40B4-BE49-F238E27FC236}">
                  <a16:creationId xmlns:a16="http://schemas.microsoft.com/office/drawing/2014/main" id="{7F766B21-086B-D648-AEF2-49C3E26F4856}"/>
                </a:ext>
              </a:extLst>
            </p:cNvPr>
            <p:cNvSpPr/>
            <p:nvPr/>
          </p:nvSpPr>
          <p:spPr>
            <a:xfrm>
              <a:off x="647192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grpSp>
        <p:nvGrpSpPr>
          <p:cNvPr id="21" name="Group 20">
            <a:extLst>
              <a:ext uri="{FF2B5EF4-FFF2-40B4-BE49-F238E27FC236}">
                <a16:creationId xmlns:a16="http://schemas.microsoft.com/office/drawing/2014/main" id="{D97B819B-6D0D-D24C-85C2-07CC9C077669}"/>
              </a:ext>
            </a:extLst>
          </p:cNvPr>
          <p:cNvGrpSpPr/>
          <p:nvPr/>
        </p:nvGrpSpPr>
        <p:grpSpPr>
          <a:xfrm>
            <a:off x="3357880" y="4335780"/>
            <a:ext cx="2468880" cy="2103120"/>
            <a:chOff x="6471920" y="1965960"/>
            <a:chExt cx="2468880" cy="2103120"/>
          </a:xfrm>
        </p:grpSpPr>
        <p:sp>
          <p:nvSpPr>
            <p:cNvPr id="22" name="Rectangle 21">
              <a:extLst>
                <a:ext uri="{FF2B5EF4-FFF2-40B4-BE49-F238E27FC236}">
                  <a16:creationId xmlns:a16="http://schemas.microsoft.com/office/drawing/2014/main" id="{56B9B038-4BB6-C54E-9E21-67AB405C33DA}"/>
                </a:ext>
              </a:extLst>
            </p:cNvPr>
            <p:cNvSpPr/>
            <p:nvPr/>
          </p:nvSpPr>
          <p:spPr>
            <a:xfrm>
              <a:off x="6471920" y="1965960"/>
              <a:ext cx="2468880" cy="2103120"/>
            </a:xfrm>
            <a:prstGeom prst="rect">
              <a:avLst/>
            </a:prstGeom>
            <a:solidFill>
              <a:schemeClr val="accent1"/>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1" forceAA="0" compatLnSpc="1">
              <a:prstTxWarp prst="textNoShape">
                <a:avLst/>
              </a:prstTxWarp>
              <a:noAutofit/>
            </a:bodyPr>
            <a:lstStyle/>
            <a:p>
              <a:pPr algn="ctr">
                <a:lnSpc>
                  <a:spcPct val="90000"/>
                </a:lnSpc>
                <a:spcAft>
                  <a:spcPts val="1000"/>
                </a:spcAft>
              </a:pPr>
              <a:r>
                <a:rPr lang="en-US" sz="3600" dirty="0">
                  <a:solidFill>
                    <a:srgbClr val="FFFFFF"/>
                  </a:solidFill>
                </a:rPr>
                <a:t>Gun Details</a:t>
              </a:r>
            </a:p>
          </p:txBody>
        </p:sp>
        <p:sp>
          <p:nvSpPr>
            <p:cNvPr id="23" name="Rectangle 22">
              <a:extLst>
                <a:ext uri="{FF2B5EF4-FFF2-40B4-BE49-F238E27FC236}">
                  <a16:creationId xmlns:a16="http://schemas.microsoft.com/office/drawing/2014/main" id="{2A2418C4-B401-EE4A-8B58-7E1A314DFFA3}"/>
                </a:ext>
              </a:extLst>
            </p:cNvPr>
            <p:cNvSpPr/>
            <p:nvPr/>
          </p:nvSpPr>
          <p:spPr>
            <a:xfrm>
              <a:off x="6471920" y="3276600"/>
              <a:ext cx="2468880" cy="579120"/>
            </a:xfrm>
            <a:prstGeom prst="rect">
              <a:avLst/>
            </a:prstGeom>
            <a:solidFill>
              <a:schemeClr val="accent2"/>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View All</a:t>
              </a:r>
            </a:p>
          </p:txBody>
        </p:sp>
      </p:grpSp>
      <p:cxnSp>
        <p:nvCxnSpPr>
          <p:cNvPr id="25" name="Straight Arrow Connector 24">
            <a:extLst>
              <a:ext uri="{FF2B5EF4-FFF2-40B4-BE49-F238E27FC236}">
                <a16:creationId xmlns:a16="http://schemas.microsoft.com/office/drawing/2014/main" id="{518F648E-524C-2D47-9845-E27E3080972B}"/>
              </a:ext>
            </a:extLst>
          </p:cNvPr>
          <p:cNvCxnSpPr>
            <a:stCxn id="15" idx="3"/>
          </p:cNvCxnSpPr>
          <p:nvPr/>
        </p:nvCxnSpPr>
        <p:spPr>
          <a:xfrm>
            <a:off x="2712720" y="3261360"/>
            <a:ext cx="645160" cy="1996440"/>
          </a:xfrm>
          <a:prstGeom prst="straightConnector1">
            <a:avLst/>
          </a:prstGeom>
          <a:ln w="9525">
            <a:solidFill>
              <a:schemeClr val="tx1">
                <a:lumMod val="60000"/>
                <a:lumOff val="40000"/>
              </a:schemeClr>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979F9D1B-CC16-4842-9BAF-1A65933C9AF3}"/>
              </a:ext>
            </a:extLst>
          </p:cNvPr>
          <p:cNvCxnSpPr>
            <a:stCxn id="2" idx="2"/>
            <a:endCxn id="3" idx="0"/>
          </p:cNvCxnSpPr>
          <p:nvPr/>
        </p:nvCxnSpPr>
        <p:spPr>
          <a:xfrm rot="5400000">
            <a:off x="3307080" y="-655320"/>
            <a:ext cx="792480" cy="4450080"/>
          </a:xfrm>
          <a:prstGeom prst="bentConnector3">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8A50D7A6-707F-9045-8283-BEA376C7151D}"/>
              </a:ext>
            </a:extLst>
          </p:cNvPr>
          <p:cNvCxnSpPr>
            <a:cxnSpLocks/>
          </p:cNvCxnSpPr>
          <p:nvPr/>
        </p:nvCxnSpPr>
        <p:spPr>
          <a:xfrm rot="10800000" flipV="1">
            <a:off x="4592320" y="1569720"/>
            <a:ext cx="1336040" cy="472440"/>
          </a:xfrm>
          <a:prstGeom prst="bentConnector2">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8" name="Elbow Connector 37">
            <a:extLst>
              <a:ext uri="{FF2B5EF4-FFF2-40B4-BE49-F238E27FC236}">
                <a16:creationId xmlns:a16="http://schemas.microsoft.com/office/drawing/2014/main" id="{E3283EC2-7D4C-E449-8E0A-B455FC1C632F}"/>
              </a:ext>
            </a:extLst>
          </p:cNvPr>
          <p:cNvCxnSpPr>
            <a:stCxn id="2" idx="2"/>
            <a:endCxn id="4" idx="0"/>
          </p:cNvCxnSpPr>
          <p:nvPr/>
        </p:nvCxnSpPr>
        <p:spPr>
          <a:xfrm rot="16200000" flipH="1">
            <a:off x="6421120" y="680720"/>
            <a:ext cx="792480" cy="1778000"/>
          </a:xfrm>
          <a:prstGeom prst="bentConnector3">
            <a:avLst/>
          </a:prstGeom>
          <a:ln w="9525">
            <a:solidFill>
              <a:schemeClr val="tx1">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BE7DA4A9-EF76-A64C-AE8B-5FE00B1C39BC}"/>
              </a:ext>
            </a:extLst>
          </p:cNvPr>
          <p:cNvSpPr/>
          <p:nvPr/>
        </p:nvSpPr>
        <p:spPr>
          <a:xfrm>
            <a:off x="0" y="0"/>
            <a:ext cx="3849624" cy="579120"/>
          </a:xfrm>
          <a:prstGeom prst="rect">
            <a:avLst/>
          </a:prstGeom>
          <a:solidFill>
            <a:schemeClr val="accent6">
              <a:lumMod val="60000"/>
              <a:lumOff val="40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a:lnSpc>
                <a:spcPct val="90000"/>
              </a:lnSpc>
              <a:spcAft>
                <a:spcPts val="1000"/>
              </a:spcAft>
            </a:pPr>
            <a:r>
              <a:rPr lang="en-US" sz="2400" dirty="0">
                <a:solidFill>
                  <a:srgbClr val="FFFFFF"/>
                </a:solidFill>
              </a:rPr>
              <a:t>Oscar</a:t>
            </a:r>
          </a:p>
        </p:txBody>
      </p:sp>
    </p:spTree>
    <p:extLst>
      <p:ext uri="{BB962C8B-B14F-4D97-AF65-F5344CB8AC3E}">
        <p14:creationId xmlns:p14="http://schemas.microsoft.com/office/powerpoint/2010/main" val="37110629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heme/theme1.xml><?xml version="1.0" encoding="utf-8"?>
<a:theme xmlns:a="http://schemas.openxmlformats.org/drawingml/2006/main" name="Default Theme">
  <a:themeElements>
    <a:clrScheme name="PLA">
      <a:dk1>
        <a:srgbClr val="575757"/>
      </a:dk1>
      <a:lt1>
        <a:sysClr val="window" lastClr="FFFFFF"/>
      </a:lt1>
      <a:dk2>
        <a:srgbClr val="09CC8F"/>
      </a:dk2>
      <a:lt2>
        <a:srgbClr val="F2F2F2"/>
      </a:lt2>
      <a:accent1>
        <a:srgbClr val="187B57"/>
      </a:accent1>
      <a:accent2>
        <a:srgbClr val="89DABD"/>
      </a:accent2>
      <a:accent3>
        <a:srgbClr val="E2EF38"/>
      </a:accent3>
      <a:accent4>
        <a:srgbClr val="3495A2"/>
      </a:accent4>
      <a:accent5>
        <a:srgbClr val="AEAEAE"/>
      </a:accent5>
      <a:accent6>
        <a:srgbClr val="3C5969"/>
      </a:accent6>
      <a:hlink>
        <a:srgbClr val="3C5969"/>
      </a:hlink>
      <a:folHlink>
        <a:srgbClr val="3C5969"/>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w="9525">
          <a:noFill/>
          <a:miter lim="800000"/>
        </a:ln>
      </a:spPr>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defPPr algn="l">
          <a:lnSpc>
            <a:spcPct val="90000"/>
          </a:lnSpc>
          <a:spcAft>
            <a:spcPts val="1000"/>
          </a:spcAft>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tx1">
              <a:lumMod val="60000"/>
              <a:lumOff val="40000"/>
            </a:schemeClr>
          </a:solidFill>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chor="t">
        <a:spAutoFit/>
      </a:bodyPr>
      <a:lstStyle>
        <a:defPPr>
          <a:lnSpc>
            <a:spcPct val="90000"/>
          </a:lnSpc>
          <a:spcAft>
            <a:spcPts val="600"/>
          </a:spcAft>
          <a:defRPr sz="2400" dirty="0" err="1" smtClean="0"/>
        </a:defPPr>
      </a:lst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Default Theme" id="{336F1DE1-CA35-FE4B-BF69-79EAFAAAED4B}" vid="{13A221B5-3241-C741-A3DA-AE8B4D9A0807}"/>
    </a:ext>
  </a:extLst>
</a:theme>
</file>

<file path=docProps/app.xml><?xml version="1.0" encoding="utf-8"?>
<Properties xmlns="http://schemas.openxmlformats.org/officeDocument/2006/extended-properties" xmlns:vt="http://schemas.openxmlformats.org/officeDocument/2006/docPropsVTypes">
  <Template>Default Theme</Template>
  <TotalTime>92</TotalTime>
  <Words>360</Words>
  <Application>Microsoft Macintosh PowerPoint</Application>
  <PresentationFormat>Widescreen</PresentationFormat>
  <Paragraphs>104</Paragraphs>
  <Slides>11</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5" baseType="lpstr">
      <vt:lpstr>Trebuchet MS</vt:lpstr>
      <vt:lpstr>Arial</vt:lpstr>
      <vt:lpstr>Default Theme</vt:lpstr>
      <vt:lpstr>think-cell Slide</vt:lpstr>
      <vt:lpstr>Paintball Maintenance and Inventory App</vt:lpstr>
      <vt:lpstr>Paintball Maintenance and Inventory App</vt:lpstr>
      <vt:lpstr>Personas</vt:lpstr>
      <vt:lpstr>Persona 1: Oscar the Die Hard Player</vt:lpstr>
      <vt:lpstr>Persona 2: Tore the Field owner</vt:lpstr>
      <vt:lpstr>Persona 3: Manni the Maintenance girl</vt:lpstr>
      <vt:lpstr>Story Board</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1 Storyboard a Website</dc:title>
  <dc:creator>Microsoft Office User</dc:creator>
  <cp:lastModifiedBy>Pupillo, Matthias (BCG Platinion)</cp:lastModifiedBy>
  <cp:revision>13</cp:revision>
  <dcterms:created xsi:type="dcterms:W3CDTF">2020-03-16T04:03:04Z</dcterms:created>
  <dcterms:modified xsi:type="dcterms:W3CDTF">2020-07-05T22:02:15Z</dcterms:modified>
</cp:coreProperties>
</file>

<file path=docProps/thumbnail.jpeg>
</file>